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458" r:id="rId2"/>
    <p:sldId id="465" r:id="rId3"/>
    <p:sldId id="459" r:id="rId4"/>
    <p:sldId id="471" r:id="rId5"/>
    <p:sldId id="467" r:id="rId6"/>
    <p:sldId id="472" r:id="rId7"/>
    <p:sldId id="473" r:id="rId8"/>
    <p:sldId id="468" r:id="rId9"/>
    <p:sldId id="474" r:id="rId10"/>
    <p:sldId id="475" r:id="rId11"/>
    <p:sldId id="476" r:id="rId12"/>
    <p:sldId id="477" r:id="rId13"/>
    <p:sldId id="478" r:id="rId14"/>
    <p:sldId id="469" r:id="rId15"/>
    <p:sldId id="479" r:id="rId16"/>
    <p:sldId id="480" r:id="rId17"/>
    <p:sldId id="481" r:id="rId18"/>
    <p:sldId id="482" r:id="rId19"/>
    <p:sldId id="470" r:id="rId20"/>
    <p:sldId id="483" r:id="rId21"/>
    <p:sldId id="484" r:id="rId22"/>
    <p:sldId id="485" r:id="rId23"/>
    <p:sldId id="486" r:id="rId24"/>
    <p:sldId id="487" r:id="rId25"/>
    <p:sldId id="466"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gun" initials="V" lastIdx="1" clrIdx="0">
    <p:extLst>
      <p:ext uri="{19B8F6BF-5375-455C-9EA6-DF929625EA0E}">
        <p15:presenceInfo xmlns:p15="http://schemas.microsoft.com/office/powerpoint/2012/main" userId="2eec6f31438e129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DEE1ED"/>
    <a:srgbClr val="6D85E9"/>
    <a:srgbClr val="2137BE"/>
    <a:srgbClr val="333F50"/>
    <a:srgbClr val="E4F6F6"/>
    <a:srgbClr val="9F4F55"/>
    <a:srgbClr val="F9ECDC"/>
    <a:srgbClr val="929591"/>
    <a:srgbClr val="8089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242" autoAdjust="0"/>
    <p:restoredTop sz="89692" autoAdjust="0"/>
  </p:normalViewPr>
  <p:slideViewPr>
    <p:cSldViewPr snapToGrid="0">
      <p:cViewPr varScale="1">
        <p:scale>
          <a:sx n="69" d="100"/>
          <a:sy n="69" d="100"/>
        </p:scale>
        <p:origin x="49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jpeg>
</file>

<file path=ppt/media/image10.jpeg>
</file>

<file path=ppt/media/image11.jpeg>
</file>

<file path=ppt/media/image12.png>
</file>

<file path=ppt/media/image13.png>
</file>

<file path=ppt/media/image14.jpeg>
</file>

<file path=ppt/media/image15.png>
</file>

<file path=ppt/media/image16.jpeg>
</file>

<file path=ppt/media/image2.png>
</file>

<file path=ppt/media/image3.jpeg>
</file>

<file path=ppt/media/image4.jpeg>
</file>

<file path=ppt/media/image5.jpg>
</file>

<file path=ppt/media/image6.jpeg>
</file>

<file path=ppt/media/image7.jpe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C7C8D6-8378-491C-A88C-F5C0F1DDB3DF}" type="datetimeFigureOut">
              <a:rPr lang="zh-CN" altLang="en-US" smtClean="0"/>
              <a:t>2021/2/1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681912-8CC0-4B9F-BE2A-5B54BD796BF3}" type="slidenum">
              <a:rPr lang="zh-CN" altLang="en-US" smtClean="0"/>
              <a:t>‹#›</a:t>
            </a:fld>
            <a:endParaRPr lang="zh-CN" altLang="en-US"/>
          </a:p>
        </p:txBody>
      </p:sp>
    </p:spTree>
    <p:extLst>
      <p:ext uri="{BB962C8B-B14F-4D97-AF65-F5344CB8AC3E}">
        <p14:creationId xmlns:p14="http://schemas.microsoft.com/office/powerpoint/2010/main" val="2003606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70607A-EB09-4464-B9F9-BBAE9FEA899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F884A62-FE00-4E3D-ADA0-E22F86BE88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D06559F-931E-4C1C-BAA3-CE3BB96CAAE2}"/>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5" name="页脚占位符 4">
            <a:extLst>
              <a:ext uri="{FF2B5EF4-FFF2-40B4-BE49-F238E27FC236}">
                <a16:creationId xmlns:a16="http://schemas.microsoft.com/office/drawing/2014/main" id="{010C8357-4EE7-434F-8F1D-EB72F50A22E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863E9BA-C35D-4623-8AEC-12CBA17658E0}"/>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3283912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81F35A-5862-461C-A776-246D30F82EF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FAA2EDF-8154-4C55-8E92-834173DDF78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1806EFA-9976-4A7A-810D-76C7047B74B1}"/>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5" name="页脚占位符 4">
            <a:extLst>
              <a:ext uri="{FF2B5EF4-FFF2-40B4-BE49-F238E27FC236}">
                <a16:creationId xmlns:a16="http://schemas.microsoft.com/office/drawing/2014/main" id="{428A798A-BE9A-4072-A93C-D1D1E20307C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9DD673F-0533-4515-9B56-B753621D6232}"/>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962509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9D47182-1EDE-4FA1-B130-E58222460D2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FE14DC1-ED6B-47BE-A195-B8D73B1D8BD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3C965E7-1B02-43B7-BFDC-37294AFC8E7E}"/>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5" name="页脚占位符 4">
            <a:extLst>
              <a:ext uri="{FF2B5EF4-FFF2-40B4-BE49-F238E27FC236}">
                <a16:creationId xmlns:a16="http://schemas.microsoft.com/office/drawing/2014/main" id="{1C516B03-A310-4DD8-90FD-D6C9AA68ECA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174A88E-0943-4A05-8AAD-3E4E90A9726C}"/>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4143062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461D68-9D60-45C1-84CF-8694F122A09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3A4BDC1-FF73-432D-AC47-8EEEC5E0921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DCF9B87-024B-4A06-BA78-956CBBDA0354}"/>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5" name="页脚占位符 4">
            <a:extLst>
              <a:ext uri="{FF2B5EF4-FFF2-40B4-BE49-F238E27FC236}">
                <a16:creationId xmlns:a16="http://schemas.microsoft.com/office/drawing/2014/main" id="{6157915F-D67C-484A-9A5C-333C71D1995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58CB9FE-E585-479C-9939-C1DF8EC97B1F}"/>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846144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1C1372-734A-4296-9FB4-2B237227A9D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6E2504FB-3962-4ABB-8F21-3B1297384B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873F61E-C842-45A9-9C07-EC60B6A6DBA4}"/>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5" name="页脚占位符 4">
            <a:extLst>
              <a:ext uri="{FF2B5EF4-FFF2-40B4-BE49-F238E27FC236}">
                <a16:creationId xmlns:a16="http://schemas.microsoft.com/office/drawing/2014/main" id="{C4C42772-006F-42F3-A53C-D6F9334C56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DE654AF-4882-4FA1-A3C1-F88A71FB25A7}"/>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1753270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3E3B72-32AE-40DB-856E-1F79DC1CCF8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86AB566-0A02-47B8-B36A-57903E92C824}"/>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F0B06DF-2A5D-49B6-940D-1C73553E32B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1D9A042-4577-4206-93A8-735631107E03}"/>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6" name="页脚占位符 5">
            <a:extLst>
              <a:ext uri="{FF2B5EF4-FFF2-40B4-BE49-F238E27FC236}">
                <a16:creationId xmlns:a16="http://schemas.microsoft.com/office/drawing/2014/main" id="{51D834B9-AC17-4E4F-9973-2C6080B73C9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1C0070B-569D-4FDB-83D2-2831B39FBD88}"/>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3869458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FA247E-FC99-4DEE-9659-A61E58CA1AC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7EFF825-A106-4C43-96EC-00D9D7D29F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2506D75-1984-4130-BBE1-66A0B2075AD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05EF971-1A5F-4FCD-A849-5068EEBFA0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74A3C7F-A504-486F-AC52-BAFC7D2EE705}"/>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CF8FD0D-2A45-42AA-9F3A-D4BBA2C3F372}"/>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8" name="页脚占位符 7">
            <a:extLst>
              <a:ext uri="{FF2B5EF4-FFF2-40B4-BE49-F238E27FC236}">
                <a16:creationId xmlns:a16="http://schemas.microsoft.com/office/drawing/2014/main" id="{CE9B8A7F-BFA8-4329-AFC8-89D05783C63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2C94869-7BF3-4FFD-812C-03E8CEB5C852}"/>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1329261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7CC1BC-64C9-4962-A764-37E770FBC64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638FC6B-45DE-432B-B145-F8D8AB2AC5BB}"/>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4" name="页脚占位符 3">
            <a:extLst>
              <a:ext uri="{FF2B5EF4-FFF2-40B4-BE49-F238E27FC236}">
                <a16:creationId xmlns:a16="http://schemas.microsoft.com/office/drawing/2014/main" id="{E413F784-0D7C-43D2-A802-629BA7317F6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8781AAF-B2A9-4052-BD38-326FE4C13E14}"/>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3178845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5BCC6E6-411E-4830-BEE1-1A626801803D}"/>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3" name="页脚占位符 2">
            <a:extLst>
              <a:ext uri="{FF2B5EF4-FFF2-40B4-BE49-F238E27FC236}">
                <a16:creationId xmlns:a16="http://schemas.microsoft.com/office/drawing/2014/main" id="{FF4BA76C-B531-4C6F-850E-214EA4DF328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5662A71-4ED7-4C0E-AF3B-EACBFA4681E4}"/>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277262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2B54FA-E333-4D04-A18F-7D50B83F6BD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72AD769-544A-47A1-A306-AEDAED2938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8514AB2-F4D7-4383-B3E7-D0F7163789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5D2DB71-2A42-4C00-9449-CA0DA297B2F2}"/>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6" name="页脚占位符 5">
            <a:extLst>
              <a:ext uri="{FF2B5EF4-FFF2-40B4-BE49-F238E27FC236}">
                <a16:creationId xmlns:a16="http://schemas.microsoft.com/office/drawing/2014/main" id="{ADC5D84D-5127-4599-9769-61D2E695573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55A3411-124D-4AEE-9E12-7E3048799D7A}"/>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583435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113AC-DF3C-45F8-8376-712B7F9BF21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9E7EF9C-8988-4176-8DA2-5346BDB810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872ECB9-BC6A-47B2-9484-8779389266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C7DA26D-1083-4E20-8433-3EACB78127E1}"/>
              </a:ext>
            </a:extLst>
          </p:cNvPr>
          <p:cNvSpPr>
            <a:spLocks noGrp="1"/>
          </p:cNvSpPr>
          <p:nvPr>
            <p:ph type="dt" sz="half" idx="10"/>
          </p:nvPr>
        </p:nvSpPr>
        <p:spPr/>
        <p:txBody>
          <a:bodyPr/>
          <a:lstStyle/>
          <a:p>
            <a:fld id="{EE4C556E-D11A-48D7-81C0-B1B5323EC136}" type="datetimeFigureOut">
              <a:rPr lang="zh-CN" altLang="en-US" smtClean="0"/>
              <a:t>2021/2/1</a:t>
            </a:fld>
            <a:endParaRPr lang="zh-CN" altLang="en-US"/>
          </a:p>
        </p:txBody>
      </p:sp>
      <p:sp>
        <p:nvSpPr>
          <p:cNvPr id="6" name="页脚占位符 5">
            <a:extLst>
              <a:ext uri="{FF2B5EF4-FFF2-40B4-BE49-F238E27FC236}">
                <a16:creationId xmlns:a16="http://schemas.microsoft.com/office/drawing/2014/main" id="{D8488704-F74A-430C-9177-1F6D5133846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EEC994E-AAE0-4342-820B-14F521FAD6DD}"/>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172821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A2F3B47-B08B-4181-88A1-0D61C596FF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9D1A009-55AC-40B1-BECE-C8E17CE742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94A7723-30C6-41D1-B39D-85DF3D3995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C556E-D11A-48D7-81C0-B1B5323EC136}" type="datetimeFigureOut">
              <a:rPr lang="zh-CN" altLang="en-US" smtClean="0"/>
              <a:t>2021/2/1</a:t>
            </a:fld>
            <a:endParaRPr lang="zh-CN" altLang="en-US"/>
          </a:p>
        </p:txBody>
      </p:sp>
      <p:sp>
        <p:nvSpPr>
          <p:cNvPr id="5" name="页脚占位符 4">
            <a:extLst>
              <a:ext uri="{FF2B5EF4-FFF2-40B4-BE49-F238E27FC236}">
                <a16:creationId xmlns:a16="http://schemas.microsoft.com/office/drawing/2014/main" id="{A16D8014-D4F0-4B30-B629-8D6D50AFBF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F5A88B7-1EF5-48FA-988D-161EF7D697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8156388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E374E1A1-6768-4C96-9CBA-8C005831B849}"/>
              </a:ext>
            </a:extLst>
          </p:cNvPr>
          <p:cNvPicPr>
            <a:picLocks noChangeAspect="1"/>
          </p:cNvPicPr>
          <p:nvPr/>
        </p:nvPicPr>
        <p:blipFill rotWithShape="1">
          <a:blip r:embed="rId4">
            <a:extLst>
              <a:ext uri="{28A0092B-C50C-407E-A947-70E740481C1C}">
                <a14:useLocalDpi xmlns:a14="http://schemas.microsoft.com/office/drawing/2010/main" val="0"/>
              </a:ext>
            </a:extLst>
          </a:blip>
          <a:srcRect t="7478" b="45128"/>
          <a:stretch/>
        </p:blipFill>
        <p:spPr>
          <a:xfrm>
            <a:off x="-1" y="0"/>
            <a:ext cx="12192000" cy="3308212"/>
          </a:xfrm>
          <a:prstGeom prst="rect">
            <a:avLst/>
          </a:prstGeom>
        </p:spPr>
      </p:pic>
      <p:sp>
        <p:nvSpPr>
          <p:cNvPr id="7" name="矩形 6">
            <a:extLst>
              <a:ext uri="{FF2B5EF4-FFF2-40B4-BE49-F238E27FC236}">
                <a16:creationId xmlns:a16="http://schemas.microsoft.com/office/drawing/2014/main" id="{F893002F-3857-4D9E-9340-7A8C9C32E1A5}"/>
              </a:ext>
            </a:extLst>
          </p:cNvPr>
          <p:cNvSpPr/>
          <p:nvPr/>
        </p:nvSpPr>
        <p:spPr>
          <a:xfrm>
            <a:off x="1" y="-16930"/>
            <a:ext cx="12191999" cy="3325142"/>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7A591825-2BB3-490B-9B6D-3A2F8784A9D4}"/>
              </a:ext>
            </a:extLst>
          </p:cNvPr>
          <p:cNvSpPr/>
          <p:nvPr/>
        </p:nvSpPr>
        <p:spPr>
          <a:xfrm>
            <a:off x="3931989" y="884665"/>
            <a:ext cx="4362526" cy="769441"/>
          </a:xfrm>
          <a:prstGeom prst="rect">
            <a:avLst/>
          </a:prstGeom>
        </p:spPr>
        <p:txBody>
          <a:bodyPr wrap="square">
            <a:spAutoFit/>
          </a:bodyPr>
          <a:lstStyle/>
          <a:p>
            <a:pPr algn="dist"/>
            <a:r>
              <a:rPr lang="en-US" altLang="zh-CN" sz="44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rPr>
              <a:t>BUSINESS</a:t>
            </a:r>
            <a:endParaRPr lang="zh-CN" altLang="en-US" sz="44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endParaRPr>
          </a:p>
        </p:txBody>
      </p:sp>
      <p:sp>
        <p:nvSpPr>
          <p:cNvPr id="17" name="矩形 16">
            <a:extLst>
              <a:ext uri="{FF2B5EF4-FFF2-40B4-BE49-F238E27FC236}">
                <a16:creationId xmlns:a16="http://schemas.microsoft.com/office/drawing/2014/main" id="{77EF383A-839A-499E-8037-719961381AE1}"/>
              </a:ext>
            </a:extLst>
          </p:cNvPr>
          <p:cNvSpPr/>
          <p:nvPr/>
        </p:nvSpPr>
        <p:spPr>
          <a:xfrm>
            <a:off x="2797277" y="3739110"/>
            <a:ext cx="6597446" cy="1246495"/>
          </a:xfrm>
          <a:prstGeom prst="rect">
            <a:avLst/>
          </a:prstGeom>
        </p:spPr>
        <p:txBody>
          <a:bodyPr wrap="square">
            <a:spAutoFit/>
          </a:bodyPr>
          <a:lstStyle/>
          <a:p>
            <a:pPr algn="dist"/>
            <a:r>
              <a:rPr lang="zh-CN" altLang="en-US" sz="7500" dirty="0">
                <a:solidFill>
                  <a:schemeClr val="tx1">
                    <a:lumMod val="85000"/>
                    <a:lumOff val="15000"/>
                  </a:schemeClr>
                </a:solidFill>
                <a:latin typeface="字魂59号-创粗黑" panose="00000500000000000000" pitchFamily="2" charset="-122"/>
                <a:ea typeface="字魂59号-创粗黑" panose="00000500000000000000" pitchFamily="2" charset="-122"/>
                <a:cs typeface="+mn-ea"/>
                <a:sym typeface="+mn-lt"/>
              </a:rPr>
              <a:t>年终工作总结</a:t>
            </a:r>
          </a:p>
        </p:txBody>
      </p:sp>
      <p:sp>
        <p:nvSpPr>
          <p:cNvPr id="18" name="文本框 17">
            <a:extLst>
              <a:ext uri="{FF2B5EF4-FFF2-40B4-BE49-F238E27FC236}">
                <a16:creationId xmlns:a16="http://schemas.microsoft.com/office/drawing/2014/main" id="{3B23BDA5-6592-4864-B572-A38BFC1779E9}"/>
              </a:ext>
            </a:extLst>
          </p:cNvPr>
          <p:cNvSpPr txBox="1"/>
          <p:nvPr/>
        </p:nvSpPr>
        <p:spPr>
          <a:xfrm>
            <a:off x="4862051" y="5642156"/>
            <a:ext cx="2467896" cy="400110"/>
          </a:xfrm>
          <a:prstGeom prst="rect">
            <a:avLst/>
          </a:prstGeom>
          <a:noFill/>
          <a:ln>
            <a:noFill/>
          </a:ln>
        </p:spPr>
        <p:txBody>
          <a:bodyPr wrap="square" rtlCol="0">
            <a:spAutoFit/>
          </a:bodyPr>
          <a:lstStyle/>
          <a:p>
            <a:pPr algn="ctr"/>
            <a:r>
              <a:rPr lang="zh-CN" altLang="en-US" sz="2000" dirty="0">
                <a:solidFill>
                  <a:schemeClr val="bg2">
                    <a:lumMod val="10000"/>
                  </a:schemeClr>
                </a:solidFill>
                <a:latin typeface="字魂58号-创中黑" panose="00000500000000000000" pitchFamily="2" charset="-122"/>
                <a:ea typeface="字魂58号-创中黑" panose="00000500000000000000" pitchFamily="2" charset="-122"/>
              </a:rPr>
              <a:t>汇报人：小笼包</a:t>
            </a:r>
          </a:p>
        </p:txBody>
      </p:sp>
      <p:sp>
        <p:nvSpPr>
          <p:cNvPr id="19" name="文本框 18">
            <a:extLst>
              <a:ext uri="{FF2B5EF4-FFF2-40B4-BE49-F238E27FC236}">
                <a16:creationId xmlns:a16="http://schemas.microsoft.com/office/drawing/2014/main" id="{2CFBFDC5-8326-4016-85AB-1933C6823A21}"/>
              </a:ext>
            </a:extLst>
          </p:cNvPr>
          <p:cNvSpPr txBox="1"/>
          <p:nvPr/>
        </p:nvSpPr>
        <p:spPr>
          <a:xfrm>
            <a:off x="3726164" y="5084209"/>
            <a:ext cx="4739670" cy="461665"/>
          </a:xfrm>
          <a:prstGeom prst="rect">
            <a:avLst/>
          </a:prstGeom>
          <a:noFill/>
        </p:spPr>
        <p:txBody>
          <a:bodyPr wrap="square" rtlCol="0">
            <a:spAutoFit/>
          </a:bodyPr>
          <a:lstStyle/>
          <a:p>
            <a:pPr algn="ctr"/>
            <a:r>
              <a:rPr lang="en-US" altLang="zh-CN" sz="1200" dirty="0">
                <a:solidFill>
                  <a:schemeClr val="bg2">
                    <a:lumMod val="10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it's about learning to dance in the rain.</a:t>
            </a:r>
            <a:endParaRPr lang="zh-CN" altLang="en-US" sz="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20" name="文本框 19">
            <a:extLst>
              <a:ext uri="{FF2B5EF4-FFF2-40B4-BE49-F238E27FC236}">
                <a16:creationId xmlns:a16="http://schemas.microsoft.com/office/drawing/2014/main" id="{91212896-FFAF-4949-A4CD-41BB1E21AC1B}"/>
              </a:ext>
            </a:extLst>
          </p:cNvPr>
          <p:cNvSpPr txBox="1"/>
          <p:nvPr/>
        </p:nvSpPr>
        <p:spPr>
          <a:xfrm>
            <a:off x="4424132" y="1654106"/>
            <a:ext cx="3266530" cy="523220"/>
          </a:xfrm>
          <a:prstGeom prst="rect">
            <a:avLst/>
          </a:prstGeom>
          <a:noFill/>
        </p:spPr>
        <p:txBody>
          <a:bodyPr wrap="square" rtlCol="0">
            <a:spAutoFit/>
          </a:bodyPr>
          <a:lstStyle/>
          <a:p>
            <a:pPr algn="dist"/>
            <a:r>
              <a:rPr lang="en-US" altLang="zh-CN" sz="2800" b="1" i="1" dirty="0">
                <a:solidFill>
                  <a:schemeClr val="bg1"/>
                </a:solidFill>
                <a:latin typeface="字魂58号-创中黑" panose="00000500000000000000" pitchFamily="2" charset="-122"/>
                <a:ea typeface="字魂58号-创中黑" panose="00000500000000000000" pitchFamily="2" charset="-122"/>
                <a:cs typeface="+mn-ea"/>
                <a:sym typeface="+mn-lt"/>
              </a:rPr>
              <a:t>Summary Report</a:t>
            </a:r>
          </a:p>
        </p:txBody>
      </p:sp>
      <p:sp>
        <p:nvSpPr>
          <p:cNvPr id="2" name="矩形 1">
            <a:extLst>
              <a:ext uri="{FF2B5EF4-FFF2-40B4-BE49-F238E27FC236}">
                <a16:creationId xmlns:a16="http://schemas.microsoft.com/office/drawing/2014/main" id="{B972AB83-1776-4FA3-B1B9-98A718D4AE88}"/>
              </a:ext>
            </a:extLst>
          </p:cNvPr>
          <p:cNvSpPr/>
          <p:nvPr/>
        </p:nvSpPr>
        <p:spPr>
          <a:xfrm>
            <a:off x="-2" y="3261107"/>
            <a:ext cx="12192002" cy="4710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0BC86DD-EBDF-46B7-9634-6D29CE88ABAA}"/>
              </a:ext>
            </a:extLst>
          </p:cNvPr>
          <p:cNvSpPr/>
          <p:nvPr/>
        </p:nvSpPr>
        <p:spPr>
          <a:xfrm>
            <a:off x="4462734" y="2910955"/>
            <a:ext cx="3266536" cy="70030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5F59B5F7-F208-4F2F-B055-EF5C13F7BDC5}"/>
              </a:ext>
            </a:extLst>
          </p:cNvPr>
          <p:cNvSpPr txBox="1"/>
          <p:nvPr/>
        </p:nvSpPr>
        <p:spPr>
          <a:xfrm>
            <a:off x="4676026" y="2937943"/>
            <a:ext cx="2839948" cy="646331"/>
          </a:xfrm>
          <a:prstGeom prst="rect">
            <a:avLst/>
          </a:prstGeom>
          <a:noFill/>
        </p:spPr>
        <p:txBody>
          <a:bodyPr wrap="square" rtlCol="0">
            <a:spAutoFit/>
          </a:bodyPr>
          <a:lstStyle/>
          <a:p>
            <a:pPr algn="dist"/>
            <a:r>
              <a:rPr lang="en-US" altLang="zh-CN" sz="3600" dirty="0">
                <a:solidFill>
                  <a:schemeClr val="bg1"/>
                </a:solidFill>
                <a:latin typeface="字魂105号-简雅黑" panose="00000500000000000000" pitchFamily="2" charset="-122"/>
                <a:ea typeface="字魂105号-简雅黑" panose="00000500000000000000" pitchFamily="2" charset="-122"/>
              </a:rPr>
              <a:t>YOUR LOGO</a:t>
            </a:r>
            <a:endParaRPr lang="zh-CN" altLang="en-US" sz="3600" dirty="0">
              <a:solidFill>
                <a:schemeClr val="bg1"/>
              </a:solidFill>
              <a:latin typeface="字魂105号-简雅黑" panose="00000500000000000000" pitchFamily="2" charset="-122"/>
              <a:ea typeface="字魂105号-简雅黑" panose="00000500000000000000" pitchFamily="2" charset="-122"/>
            </a:endParaRPr>
          </a:p>
        </p:txBody>
      </p:sp>
      <p:pic>
        <p:nvPicPr>
          <p:cNvPr id="3" name="17950329">
            <a:hlinkClick r:id="" action="ppaction://media"/>
            <a:extLst>
              <a:ext uri="{FF2B5EF4-FFF2-40B4-BE49-F238E27FC236}">
                <a16:creationId xmlns:a16="http://schemas.microsoft.com/office/drawing/2014/main" id="{9AEFDE1F-4158-4934-8659-B6FF20694F6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8851" y="3685258"/>
            <a:ext cx="609600" cy="609600"/>
          </a:xfrm>
          <a:prstGeom prst="rect">
            <a:avLst/>
          </a:prstGeom>
        </p:spPr>
      </p:pic>
    </p:spTree>
    <p:extLst>
      <p:ext uri="{BB962C8B-B14F-4D97-AF65-F5344CB8AC3E}">
        <p14:creationId xmlns:p14="http://schemas.microsoft.com/office/powerpoint/2010/main" val="2964812079"/>
      </p:ext>
    </p:extLst>
  </p:cSld>
  <p:clrMapOvr>
    <a:masterClrMapping/>
  </p:clrMapOvr>
  <mc:AlternateContent xmlns:mc="http://schemas.openxmlformats.org/markup-compatibility/2006">
    <mc:Choice xmlns:p14="http://schemas.microsoft.com/office/powerpoint/2010/main" Requires="p14">
      <p:transition spd="slow" p14:dur="1500" advTm="0">
        <p:split/>
      </p:transition>
    </mc:Choice>
    <mc:Fallback>
      <p:transition spd="slow" advTm="0">
        <p:spli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1000"/>
                                        <p:tgtEl>
                                          <p:spTgt spid="13"/>
                                        </p:tgtEl>
                                      </p:cBhvr>
                                    </p:animEffect>
                                    <p:anim calcmode="lin" valueType="num">
                                      <p:cBhvr>
                                        <p:cTn id="12" dur="1000" fill="hold"/>
                                        <p:tgtEl>
                                          <p:spTgt spid="13"/>
                                        </p:tgtEl>
                                        <p:attrNameLst>
                                          <p:attrName>ppt_x</p:attrName>
                                        </p:attrNameLst>
                                      </p:cBhvr>
                                      <p:tavLst>
                                        <p:tav tm="0">
                                          <p:val>
                                            <p:strVal val="#ppt_x"/>
                                          </p:val>
                                        </p:tav>
                                        <p:tav tm="100000">
                                          <p:val>
                                            <p:strVal val="#ppt_x"/>
                                          </p:val>
                                        </p:tav>
                                      </p:tavLst>
                                    </p:anim>
                                    <p:anim calcmode="lin" valueType="num">
                                      <p:cBhvr>
                                        <p:cTn id="1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left)">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1000"/>
                                        <p:tgtEl>
                                          <p:spTgt spid="17"/>
                                        </p:tgtEl>
                                      </p:cBhvr>
                                    </p:animEffect>
                                    <p:anim calcmode="lin" valueType="num">
                                      <p:cBhvr>
                                        <p:cTn id="24" dur="1000" fill="hold"/>
                                        <p:tgtEl>
                                          <p:spTgt spid="17"/>
                                        </p:tgtEl>
                                        <p:attrNameLst>
                                          <p:attrName>ppt_x</p:attrName>
                                        </p:attrNameLst>
                                      </p:cBhvr>
                                      <p:tavLst>
                                        <p:tav tm="0">
                                          <p:val>
                                            <p:strVal val="#ppt_x"/>
                                          </p:val>
                                        </p:tav>
                                        <p:tav tm="100000">
                                          <p:val>
                                            <p:strVal val="#ppt_x"/>
                                          </p:val>
                                        </p:tav>
                                      </p:tavLst>
                                    </p:anim>
                                    <p:anim calcmode="lin" valueType="num">
                                      <p:cBhvr>
                                        <p:cTn id="25" dur="1000" fill="hold"/>
                                        <p:tgtEl>
                                          <p:spTgt spid="17"/>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22" presetClass="entr" presetSubtype="8" fill="hold" grpId="0"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left)">
                                      <p:cBhvr>
                                        <p:cTn id="29" dur="500"/>
                                        <p:tgtEl>
                                          <p:spTgt spid="1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additive="base">
                                        <p:cTn id="39" dur="500" fill="hold"/>
                                        <p:tgtEl>
                                          <p:spTgt spid="18"/>
                                        </p:tgtEl>
                                        <p:attrNameLst>
                                          <p:attrName>ppt_x</p:attrName>
                                        </p:attrNameLst>
                                      </p:cBhvr>
                                      <p:tavLst>
                                        <p:tav tm="0">
                                          <p:val>
                                            <p:strVal val="#ppt_x"/>
                                          </p:val>
                                        </p:tav>
                                        <p:tav tm="100000">
                                          <p:val>
                                            <p:strVal val="#ppt_x"/>
                                          </p:val>
                                        </p:tav>
                                      </p:tavLst>
                                    </p:anim>
                                    <p:anim calcmode="lin" valueType="num">
                                      <p:cBhvr additive="base">
                                        <p:cTn id="4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1" repeatCount="indefinite" fill="remove" display="0">
                  <p:stCondLst>
                    <p:cond delay="indefinite"/>
                  </p:stCondLst>
                  <p:endCondLst>
                    <p:cond evt="onStopAudio" delay="0">
                      <p:tgtEl>
                        <p:sldTgt/>
                      </p:tgtEl>
                    </p:cond>
                  </p:endCondLst>
                </p:cTn>
                <p:tgtEl>
                  <p:spTgt spid="3"/>
                </p:tgtEl>
              </p:cMediaNode>
            </p:audio>
          </p:childTnLst>
        </p:cTn>
      </p:par>
    </p:tnLst>
    <p:bldLst>
      <p:bldP spid="13" grpId="0"/>
      <p:bldP spid="17" grpId="0"/>
      <p:bldP spid="18" grpId="0"/>
      <p:bldP spid="19" grpId="0"/>
      <p:bldP spid="20"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grpSp>
        <p:nvGrpSpPr>
          <p:cNvPr id="6" name="组合 5">
            <a:extLst>
              <a:ext uri="{FF2B5EF4-FFF2-40B4-BE49-F238E27FC236}">
                <a16:creationId xmlns:a16="http://schemas.microsoft.com/office/drawing/2014/main" id="{36FD78FC-531E-4249-BE4F-BB38A676C4EB}"/>
              </a:ext>
            </a:extLst>
          </p:cNvPr>
          <p:cNvGrpSpPr/>
          <p:nvPr/>
        </p:nvGrpSpPr>
        <p:grpSpPr>
          <a:xfrm>
            <a:off x="4934203" y="2107328"/>
            <a:ext cx="1080000" cy="1577166"/>
            <a:chOff x="4521200" y="1692756"/>
            <a:chExt cx="1080000" cy="1577166"/>
          </a:xfrm>
        </p:grpSpPr>
        <p:grpSp>
          <p:nvGrpSpPr>
            <p:cNvPr id="7" name="组合 6">
              <a:extLst>
                <a:ext uri="{FF2B5EF4-FFF2-40B4-BE49-F238E27FC236}">
                  <a16:creationId xmlns:a16="http://schemas.microsoft.com/office/drawing/2014/main" id="{ED83AEE7-2B12-4B17-ACA7-EBC84776B163}"/>
                </a:ext>
              </a:extLst>
            </p:cNvPr>
            <p:cNvGrpSpPr/>
            <p:nvPr/>
          </p:nvGrpSpPr>
          <p:grpSpPr>
            <a:xfrm rot="16200000">
              <a:off x="4521200" y="1692756"/>
              <a:ext cx="1080000" cy="1080000"/>
              <a:chOff x="4521200" y="1692756"/>
              <a:chExt cx="1080000" cy="1080000"/>
            </a:xfrm>
          </p:grpSpPr>
          <p:sp>
            <p:nvSpPr>
              <p:cNvPr id="10" name="椭圆 9">
                <a:extLst>
                  <a:ext uri="{FF2B5EF4-FFF2-40B4-BE49-F238E27FC236}">
                    <a16:creationId xmlns:a16="http://schemas.microsoft.com/office/drawing/2014/main" id="{A30C1742-27C5-4681-9501-4248357986E5}"/>
                  </a:ext>
                </a:extLst>
              </p:cNvPr>
              <p:cNvSpPr/>
              <p:nvPr/>
            </p:nvSpPr>
            <p:spPr>
              <a:xfrm>
                <a:off x="4521200" y="1692756"/>
                <a:ext cx="1079500" cy="1079500"/>
              </a:xfrm>
              <a:prstGeom prst="ellipse">
                <a:avLst/>
              </a:prstGeom>
              <a:noFill/>
              <a:ln w="50800"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11" name="弧形 10">
                <a:extLst>
                  <a:ext uri="{FF2B5EF4-FFF2-40B4-BE49-F238E27FC236}">
                    <a16:creationId xmlns:a16="http://schemas.microsoft.com/office/drawing/2014/main" id="{5E3BF093-FB15-4896-9F39-813CCF61AD80}"/>
                  </a:ext>
                </a:extLst>
              </p:cNvPr>
              <p:cNvSpPr/>
              <p:nvPr/>
            </p:nvSpPr>
            <p:spPr>
              <a:xfrm>
                <a:off x="4521200" y="1692756"/>
                <a:ext cx="1080000" cy="1080000"/>
              </a:xfrm>
              <a:prstGeom prst="arc">
                <a:avLst>
                  <a:gd name="adj1" fmla="val 16200000"/>
                  <a:gd name="adj2" fmla="val 11430465"/>
                </a:avLst>
              </a:prstGeom>
              <a:noFill/>
              <a:ln w="50800" cap="rnd">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grpSp>
        <p:sp>
          <p:nvSpPr>
            <p:cNvPr id="8" name="矩形 7">
              <a:extLst>
                <a:ext uri="{FF2B5EF4-FFF2-40B4-BE49-F238E27FC236}">
                  <a16:creationId xmlns:a16="http://schemas.microsoft.com/office/drawing/2014/main" id="{52B74A13-E8B8-49BE-B50D-238E1846AAF9}"/>
                </a:ext>
              </a:extLst>
            </p:cNvPr>
            <p:cNvSpPr/>
            <p:nvPr/>
          </p:nvSpPr>
          <p:spPr>
            <a:xfrm>
              <a:off x="4587898" y="2992923"/>
              <a:ext cx="946606" cy="276999"/>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photoshop</a:t>
              </a:r>
              <a:endParaRPr kumimoji="0" lang="zh-CN" altLang="en-US"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9" name="矩形 8">
              <a:extLst>
                <a:ext uri="{FF2B5EF4-FFF2-40B4-BE49-F238E27FC236}">
                  <a16:creationId xmlns:a16="http://schemas.microsoft.com/office/drawing/2014/main" id="{D574ED57-3CC6-40A9-ABAF-CFBB048CC46A}"/>
                </a:ext>
              </a:extLst>
            </p:cNvPr>
            <p:cNvSpPr/>
            <p:nvPr/>
          </p:nvSpPr>
          <p:spPr>
            <a:xfrm>
              <a:off x="4758074" y="2080783"/>
              <a:ext cx="606256"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75%</a:t>
              </a:r>
              <a:endParaRPr kumimoji="0" lang="zh-CN" altLang="en-US" sz="16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grpSp>
      <p:grpSp>
        <p:nvGrpSpPr>
          <p:cNvPr id="12" name="组合 11">
            <a:extLst>
              <a:ext uri="{FF2B5EF4-FFF2-40B4-BE49-F238E27FC236}">
                <a16:creationId xmlns:a16="http://schemas.microsoft.com/office/drawing/2014/main" id="{F63262A8-4E3C-4F07-9586-F20039228EE1}"/>
              </a:ext>
            </a:extLst>
          </p:cNvPr>
          <p:cNvGrpSpPr/>
          <p:nvPr/>
        </p:nvGrpSpPr>
        <p:grpSpPr>
          <a:xfrm>
            <a:off x="6662170" y="2107329"/>
            <a:ext cx="1091933" cy="1577165"/>
            <a:chOff x="6249167" y="1692757"/>
            <a:chExt cx="1091933" cy="1577165"/>
          </a:xfrm>
        </p:grpSpPr>
        <p:grpSp>
          <p:nvGrpSpPr>
            <p:cNvPr id="13" name="组合 12">
              <a:extLst>
                <a:ext uri="{FF2B5EF4-FFF2-40B4-BE49-F238E27FC236}">
                  <a16:creationId xmlns:a16="http://schemas.microsoft.com/office/drawing/2014/main" id="{A32C6753-2CD4-4DBF-B787-F5A0611949A5}"/>
                </a:ext>
              </a:extLst>
            </p:cNvPr>
            <p:cNvGrpSpPr/>
            <p:nvPr/>
          </p:nvGrpSpPr>
          <p:grpSpPr>
            <a:xfrm rot="16200000">
              <a:off x="6255134" y="1686790"/>
              <a:ext cx="1080000" cy="1091933"/>
              <a:chOff x="4521200" y="1680823"/>
              <a:chExt cx="1080000" cy="1091933"/>
            </a:xfrm>
          </p:grpSpPr>
          <p:sp>
            <p:nvSpPr>
              <p:cNvPr id="16" name="椭圆 15">
                <a:extLst>
                  <a:ext uri="{FF2B5EF4-FFF2-40B4-BE49-F238E27FC236}">
                    <a16:creationId xmlns:a16="http://schemas.microsoft.com/office/drawing/2014/main" id="{45CB7A86-1ECF-480F-8672-B12ED7790D25}"/>
                  </a:ext>
                </a:extLst>
              </p:cNvPr>
              <p:cNvSpPr/>
              <p:nvPr/>
            </p:nvSpPr>
            <p:spPr>
              <a:xfrm>
                <a:off x="4521200" y="1680823"/>
                <a:ext cx="1079500" cy="1079500"/>
              </a:xfrm>
              <a:prstGeom prst="ellipse">
                <a:avLst/>
              </a:prstGeom>
              <a:noFill/>
              <a:ln w="50800"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17" name="弧形 16">
                <a:extLst>
                  <a:ext uri="{FF2B5EF4-FFF2-40B4-BE49-F238E27FC236}">
                    <a16:creationId xmlns:a16="http://schemas.microsoft.com/office/drawing/2014/main" id="{C2575485-F572-4D3E-8859-B5084745BED2}"/>
                  </a:ext>
                </a:extLst>
              </p:cNvPr>
              <p:cNvSpPr/>
              <p:nvPr/>
            </p:nvSpPr>
            <p:spPr>
              <a:xfrm>
                <a:off x="4521200" y="1692756"/>
                <a:ext cx="1080000" cy="1080000"/>
              </a:xfrm>
              <a:prstGeom prst="arc">
                <a:avLst>
                  <a:gd name="adj1" fmla="val 16200000"/>
                  <a:gd name="adj2" fmla="val 14201573"/>
                </a:avLst>
              </a:prstGeom>
              <a:ln w="50800" cap="rnd">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grpSp>
        <p:sp>
          <p:nvSpPr>
            <p:cNvPr id="14" name="矩形 13">
              <a:extLst>
                <a:ext uri="{FF2B5EF4-FFF2-40B4-BE49-F238E27FC236}">
                  <a16:creationId xmlns:a16="http://schemas.microsoft.com/office/drawing/2014/main" id="{630B1E66-C3FC-4D7C-90B5-C202AD697C32}"/>
                </a:ext>
              </a:extLst>
            </p:cNvPr>
            <p:cNvSpPr/>
            <p:nvPr/>
          </p:nvSpPr>
          <p:spPr>
            <a:xfrm>
              <a:off x="6303210" y="2992923"/>
              <a:ext cx="995785" cy="276999"/>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powerpoint</a:t>
              </a:r>
              <a:endParaRPr kumimoji="0" lang="zh-CN" altLang="en-US"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15" name="矩形 14">
              <a:extLst>
                <a:ext uri="{FF2B5EF4-FFF2-40B4-BE49-F238E27FC236}">
                  <a16:creationId xmlns:a16="http://schemas.microsoft.com/office/drawing/2014/main" id="{67A13A67-2B7B-41C4-B227-3E7EB2363C54}"/>
                </a:ext>
              </a:extLst>
            </p:cNvPr>
            <p:cNvSpPr/>
            <p:nvPr/>
          </p:nvSpPr>
          <p:spPr>
            <a:xfrm>
              <a:off x="6507592" y="2080783"/>
              <a:ext cx="587019"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90%</a:t>
              </a:r>
              <a:endParaRPr kumimoji="0" lang="zh-CN" altLang="en-US" sz="16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grpSp>
      <p:grpSp>
        <p:nvGrpSpPr>
          <p:cNvPr id="18" name="组合 17">
            <a:extLst>
              <a:ext uri="{FF2B5EF4-FFF2-40B4-BE49-F238E27FC236}">
                <a16:creationId xmlns:a16="http://schemas.microsoft.com/office/drawing/2014/main" id="{5DF62C20-0105-4389-AA79-0E4EC98C5CE5}"/>
              </a:ext>
            </a:extLst>
          </p:cNvPr>
          <p:cNvGrpSpPr/>
          <p:nvPr/>
        </p:nvGrpSpPr>
        <p:grpSpPr>
          <a:xfrm>
            <a:off x="8414003" y="2107328"/>
            <a:ext cx="1080000" cy="1577166"/>
            <a:chOff x="8089900" y="1692756"/>
            <a:chExt cx="1080000" cy="1577166"/>
          </a:xfrm>
        </p:grpSpPr>
        <p:grpSp>
          <p:nvGrpSpPr>
            <p:cNvPr id="19" name="组合 18">
              <a:extLst>
                <a:ext uri="{FF2B5EF4-FFF2-40B4-BE49-F238E27FC236}">
                  <a16:creationId xmlns:a16="http://schemas.microsoft.com/office/drawing/2014/main" id="{05F94890-95AE-4912-A023-9261DC87F8E0}"/>
                </a:ext>
              </a:extLst>
            </p:cNvPr>
            <p:cNvGrpSpPr/>
            <p:nvPr/>
          </p:nvGrpSpPr>
          <p:grpSpPr>
            <a:xfrm rot="16200000">
              <a:off x="8089900" y="1692756"/>
              <a:ext cx="1080000" cy="1080000"/>
              <a:chOff x="4521200" y="1692756"/>
              <a:chExt cx="1080000" cy="1080000"/>
            </a:xfrm>
          </p:grpSpPr>
          <p:sp>
            <p:nvSpPr>
              <p:cNvPr id="22" name="椭圆 21">
                <a:extLst>
                  <a:ext uri="{FF2B5EF4-FFF2-40B4-BE49-F238E27FC236}">
                    <a16:creationId xmlns:a16="http://schemas.microsoft.com/office/drawing/2014/main" id="{53FF5C64-A550-4B55-9F8B-11E3A950B58B}"/>
                  </a:ext>
                </a:extLst>
              </p:cNvPr>
              <p:cNvSpPr/>
              <p:nvPr/>
            </p:nvSpPr>
            <p:spPr>
              <a:xfrm>
                <a:off x="4521200" y="1692756"/>
                <a:ext cx="1079500" cy="1079500"/>
              </a:xfrm>
              <a:prstGeom prst="ellipse">
                <a:avLst/>
              </a:prstGeom>
              <a:noFill/>
              <a:ln w="50800"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23" name="弧形 22">
                <a:extLst>
                  <a:ext uri="{FF2B5EF4-FFF2-40B4-BE49-F238E27FC236}">
                    <a16:creationId xmlns:a16="http://schemas.microsoft.com/office/drawing/2014/main" id="{D914476F-D867-4DAA-BC43-D60A16ECEA75}"/>
                  </a:ext>
                </a:extLst>
              </p:cNvPr>
              <p:cNvSpPr/>
              <p:nvPr/>
            </p:nvSpPr>
            <p:spPr>
              <a:xfrm>
                <a:off x="4521200" y="1692756"/>
                <a:ext cx="1080000" cy="1080000"/>
              </a:xfrm>
              <a:prstGeom prst="arc">
                <a:avLst>
                  <a:gd name="adj1" fmla="val 16200000"/>
                  <a:gd name="adj2" fmla="val 13075040"/>
                </a:avLst>
              </a:prstGeom>
              <a:ln w="50800" cap="rnd">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grpSp>
        <p:sp>
          <p:nvSpPr>
            <p:cNvPr id="20" name="矩形 19">
              <a:extLst>
                <a:ext uri="{FF2B5EF4-FFF2-40B4-BE49-F238E27FC236}">
                  <a16:creationId xmlns:a16="http://schemas.microsoft.com/office/drawing/2014/main" id="{DE993FD1-4AA9-4432-8C0D-846D76B6905A}"/>
                </a:ext>
              </a:extLst>
            </p:cNvPr>
            <p:cNvSpPr/>
            <p:nvPr/>
          </p:nvSpPr>
          <p:spPr>
            <a:xfrm>
              <a:off x="8280287" y="2992923"/>
              <a:ext cx="699230" cy="276999"/>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3D max</a:t>
              </a:r>
              <a:endParaRPr kumimoji="0" lang="zh-CN" altLang="en-US"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21" name="矩形 20">
              <a:extLst>
                <a:ext uri="{FF2B5EF4-FFF2-40B4-BE49-F238E27FC236}">
                  <a16:creationId xmlns:a16="http://schemas.microsoft.com/office/drawing/2014/main" id="{5C0789F4-F5F6-4E93-8725-A54FFA653CC1}"/>
                </a:ext>
              </a:extLst>
            </p:cNvPr>
            <p:cNvSpPr/>
            <p:nvPr/>
          </p:nvSpPr>
          <p:spPr>
            <a:xfrm>
              <a:off x="8336391" y="2080783"/>
              <a:ext cx="587020"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80%</a:t>
              </a:r>
              <a:endParaRPr kumimoji="0" lang="zh-CN" altLang="en-US" sz="16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grpSp>
      <p:grpSp>
        <p:nvGrpSpPr>
          <p:cNvPr id="24" name="组合 23">
            <a:extLst>
              <a:ext uri="{FF2B5EF4-FFF2-40B4-BE49-F238E27FC236}">
                <a16:creationId xmlns:a16="http://schemas.microsoft.com/office/drawing/2014/main" id="{E2B5B635-4402-43AE-A075-1DB68BB7274B}"/>
              </a:ext>
            </a:extLst>
          </p:cNvPr>
          <p:cNvGrpSpPr/>
          <p:nvPr/>
        </p:nvGrpSpPr>
        <p:grpSpPr>
          <a:xfrm>
            <a:off x="10153903" y="2107328"/>
            <a:ext cx="1080000" cy="1577166"/>
            <a:chOff x="9817100" y="1692756"/>
            <a:chExt cx="1080000" cy="1577166"/>
          </a:xfrm>
        </p:grpSpPr>
        <p:grpSp>
          <p:nvGrpSpPr>
            <p:cNvPr id="25" name="组合 24">
              <a:extLst>
                <a:ext uri="{FF2B5EF4-FFF2-40B4-BE49-F238E27FC236}">
                  <a16:creationId xmlns:a16="http://schemas.microsoft.com/office/drawing/2014/main" id="{057279C7-5C76-454C-A391-7C3300B75B37}"/>
                </a:ext>
              </a:extLst>
            </p:cNvPr>
            <p:cNvGrpSpPr/>
            <p:nvPr/>
          </p:nvGrpSpPr>
          <p:grpSpPr>
            <a:xfrm rot="16200000">
              <a:off x="9817100" y="1692756"/>
              <a:ext cx="1080000" cy="1080000"/>
              <a:chOff x="4521200" y="1692756"/>
              <a:chExt cx="1080000" cy="1080000"/>
            </a:xfrm>
          </p:grpSpPr>
          <p:sp>
            <p:nvSpPr>
              <p:cNvPr id="28" name="椭圆 27">
                <a:extLst>
                  <a:ext uri="{FF2B5EF4-FFF2-40B4-BE49-F238E27FC236}">
                    <a16:creationId xmlns:a16="http://schemas.microsoft.com/office/drawing/2014/main" id="{D2012F4D-389D-4E35-9FB0-6629E3EEBE57}"/>
                  </a:ext>
                </a:extLst>
              </p:cNvPr>
              <p:cNvSpPr/>
              <p:nvPr/>
            </p:nvSpPr>
            <p:spPr>
              <a:xfrm>
                <a:off x="4521200" y="1692756"/>
                <a:ext cx="1079500" cy="1079500"/>
              </a:xfrm>
              <a:prstGeom prst="ellipse">
                <a:avLst/>
              </a:prstGeom>
              <a:noFill/>
              <a:ln w="50800" cap="rnd">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29" name="弧形 28">
                <a:extLst>
                  <a:ext uri="{FF2B5EF4-FFF2-40B4-BE49-F238E27FC236}">
                    <a16:creationId xmlns:a16="http://schemas.microsoft.com/office/drawing/2014/main" id="{EFA48496-C668-4E98-9050-06EF7294897F}"/>
                  </a:ext>
                </a:extLst>
              </p:cNvPr>
              <p:cNvSpPr/>
              <p:nvPr/>
            </p:nvSpPr>
            <p:spPr>
              <a:xfrm>
                <a:off x="4521200" y="1692756"/>
                <a:ext cx="1080000" cy="1080000"/>
              </a:xfrm>
              <a:prstGeom prst="arc">
                <a:avLst>
                  <a:gd name="adj1" fmla="val 16200000"/>
                  <a:gd name="adj2" fmla="val 14056721"/>
                </a:avLst>
              </a:prstGeom>
              <a:ln w="50800" cap="rnd">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grpSp>
        <p:sp>
          <p:nvSpPr>
            <p:cNvPr id="26" name="矩形 25">
              <a:extLst>
                <a:ext uri="{FF2B5EF4-FFF2-40B4-BE49-F238E27FC236}">
                  <a16:creationId xmlns:a16="http://schemas.microsoft.com/office/drawing/2014/main" id="{0A6AD1CD-0ACD-4971-8A92-5F9941B60ADF}"/>
                </a:ext>
              </a:extLst>
            </p:cNvPr>
            <p:cNvSpPr/>
            <p:nvPr/>
          </p:nvSpPr>
          <p:spPr>
            <a:xfrm>
              <a:off x="10074106" y="2992923"/>
              <a:ext cx="565989" cy="276999"/>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maya</a:t>
              </a:r>
              <a:endParaRPr kumimoji="0" lang="zh-CN" altLang="en-US"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27" name="矩形 26">
              <a:extLst>
                <a:ext uri="{FF2B5EF4-FFF2-40B4-BE49-F238E27FC236}">
                  <a16:creationId xmlns:a16="http://schemas.microsoft.com/office/drawing/2014/main" id="{B612D179-C834-46E3-9ACA-834642C8C758}"/>
                </a:ext>
              </a:extLst>
            </p:cNvPr>
            <p:cNvSpPr/>
            <p:nvPr/>
          </p:nvSpPr>
          <p:spPr>
            <a:xfrm>
              <a:off x="10063592" y="2080783"/>
              <a:ext cx="587019"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85%</a:t>
              </a:r>
              <a:endParaRPr kumimoji="0" lang="zh-CN" altLang="en-US" sz="16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grpSp>
      <p:sp>
        <p:nvSpPr>
          <p:cNvPr id="30" name="等腰三角形 29">
            <a:extLst>
              <a:ext uri="{FF2B5EF4-FFF2-40B4-BE49-F238E27FC236}">
                <a16:creationId xmlns:a16="http://schemas.microsoft.com/office/drawing/2014/main" id="{7B03A1E3-04CC-4835-88AD-0FB52BDAB242}"/>
              </a:ext>
            </a:extLst>
          </p:cNvPr>
          <p:cNvSpPr/>
          <p:nvPr/>
        </p:nvSpPr>
        <p:spPr>
          <a:xfrm rot="5400000">
            <a:off x="4973621" y="4205629"/>
            <a:ext cx="412092" cy="263579"/>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31" name="等腰三角形 30">
            <a:extLst>
              <a:ext uri="{FF2B5EF4-FFF2-40B4-BE49-F238E27FC236}">
                <a16:creationId xmlns:a16="http://schemas.microsoft.com/office/drawing/2014/main" id="{93B153E1-2C32-4C74-8680-69B3F1C5FCB4}"/>
              </a:ext>
            </a:extLst>
          </p:cNvPr>
          <p:cNvSpPr/>
          <p:nvPr/>
        </p:nvSpPr>
        <p:spPr>
          <a:xfrm rot="5400000">
            <a:off x="4973621" y="5235244"/>
            <a:ext cx="412092" cy="263579"/>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32" name="文本框 31">
            <a:extLst>
              <a:ext uri="{FF2B5EF4-FFF2-40B4-BE49-F238E27FC236}">
                <a16:creationId xmlns:a16="http://schemas.microsoft.com/office/drawing/2014/main" id="{B3A0FAD2-6F11-4EC5-A037-630D1CC5316F}"/>
              </a:ext>
            </a:extLst>
          </p:cNvPr>
          <p:cNvSpPr txBox="1"/>
          <p:nvPr/>
        </p:nvSpPr>
        <p:spPr>
          <a:xfrm>
            <a:off x="5527884" y="4055903"/>
            <a:ext cx="22343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zh-CN" altLang="en-US" sz="2400" b="0" spc="600" noProof="0">
                <a:solidFill>
                  <a:srgbClr val="404040"/>
                </a:solidFill>
                <a:latin typeface="思源黑体 CN Light" panose="020B0300000000000000" pitchFamily="34" charset="-122"/>
                <a:ea typeface="思源黑体 CN Light" panose="020B0300000000000000" pitchFamily="34" charset="-122"/>
              </a:rPr>
              <a:t>标题文本</a:t>
            </a:r>
            <a:endParaRPr kumimoji="0" lang="zh-CN" altLang="en-US" sz="2400" b="0" i="0" u="none" strike="noStrike" kern="1200" cap="all" spc="600" normalizeH="0" baseline="0" noProof="0" dirty="0">
              <a:ln>
                <a:noFill/>
              </a:ln>
              <a:solidFill>
                <a:srgbClr val="404040"/>
              </a:solidFill>
              <a:effectLst/>
              <a:uLnTx/>
              <a:uFillTx/>
              <a:latin typeface="思源黑体 CN Light" panose="020B0300000000000000" pitchFamily="34" charset="-122"/>
              <a:ea typeface="思源黑体 CN Light" panose="020B0300000000000000" pitchFamily="34" charset="-122"/>
            </a:endParaRPr>
          </a:p>
        </p:txBody>
      </p:sp>
      <p:sp>
        <p:nvSpPr>
          <p:cNvPr id="33" name="TextBox 34">
            <a:extLst>
              <a:ext uri="{FF2B5EF4-FFF2-40B4-BE49-F238E27FC236}">
                <a16:creationId xmlns:a16="http://schemas.microsoft.com/office/drawing/2014/main" id="{9F3603CD-83BC-4974-BB37-96D39664D9DC}"/>
              </a:ext>
            </a:extLst>
          </p:cNvPr>
          <p:cNvSpPr txBox="1"/>
          <p:nvPr/>
        </p:nvSpPr>
        <p:spPr>
          <a:xfrm>
            <a:off x="5543124" y="4352658"/>
            <a:ext cx="4865286" cy="617605"/>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lorem ipsum dolor sit amet, consectetur adipisicing elit, sed ea commodoconsequat.</a:t>
            </a:r>
            <a:endParaRPr kumimoji="0" lang="en-US"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34" name="文本框 33">
            <a:extLst>
              <a:ext uri="{FF2B5EF4-FFF2-40B4-BE49-F238E27FC236}">
                <a16:creationId xmlns:a16="http://schemas.microsoft.com/office/drawing/2014/main" id="{3E806F27-0924-4A30-91D7-735EC0E8AB6D}"/>
              </a:ext>
            </a:extLst>
          </p:cNvPr>
          <p:cNvSpPr txBox="1"/>
          <p:nvPr/>
        </p:nvSpPr>
        <p:spPr>
          <a:xfrm>
            <a:off x="5543124" y="5210817"/>
            <a:ext cx="22343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zh-CN" altLang="en-US" sz="2400" b="0" spc="600" noProof="0">
                <a:solidFill>
                  <a:srgbClr val="404040"/>
                </a:solidFill>
                <a:latin typeface="思源黑体 CN Light" panose="020B0300000000000000" pitchFamily="34" charset="-122"/>
                <a:ea typeface="思源黑体 CN Light" panose="020B0300000000000000" pitchFamily="34" charset="-122"/>
              </a:rPr>
              <a:t>标题文本</a:t>
            </a:r>
            <a:endParaRPr kumimoji="0" lang="zh-CN" altLang="en-US" sz="2400" b="0" i="0" u="none" strike="noStrike" kern="1200" cap="all" spc="600" normalizeH="0" baseline="0" noProof="0" dirty="0">
              <a:ln>
                <a:noFill/>
              </a:ln>
              <a:solidFill>
                <a:srgbClr val="404040"/>
              </a:solidFill>
              <a:effectLst/>
              <a:uLnTx/>
              <a:uFillTx/>
              <a:latin typeface="思源黑体 CN Light" panose="020B0300000000000000" pitchFamily="34" charset="-122"/>
              <a:ea typeface="思源黑体 CN Light" panose="020B0300000000000000" pitchFamily="34" charset="-122"/>
            </a:endParaRPr>
          </a:p>
        </p:txBody>
      </p:sp>
      <p:sp>
        <p:nvSpPr>
          <p:cNvPr id="35" name="TextBox 34">
            <a:extLst>
              <a:ext uri="{FF2B5EF4-FFF2-40B4-BE49-F238E27FC236}">
                <a16:creationId xmlns:a16="http://schemas.microsoft.com/office/drawing/2014/main" id="{A5641B2A-B381-4383-80E5-CFFC9D0F748B}"/>
              </a:ext>
            </a:extLst>
          </p:cNvPr>
          <p:cNvSpPr txBox="1"/>
          <p:nvPr/>
        </p:nvSpPr>
        <p:spPr>
          <a:xfrm>
            <a:off x="5558364" y="5492332"/>
            <a:ext cx="4865286" cy="617605"/>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lorem ipsum dolor sit amet, consectetur adipisicing elit, sed ea commodoconsequat.</a:t>
            </a:r>
            <a:endParaRPr kumimoji="0" lang="en-US"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36" name="矩形 35">
            <a:extLst>
              <a:ext uri="{FF2B5EF4-FFF2-40B4-BE49-F238E27FC236}">
                <a16:creationId xmlns:a16="http://schemas.microsoft.com/office/drawing/2014/main" id="{05F064C9-8508-406B-8FB0-DD14B53B6D75}"/>
              </a:ext>
            </a:extLst>
          </p:cNvPr>
          <p:cNvSpPr/>
          <p:nvPr/>
        </p:nvSpPr>
        <p:spPr>
          <a:xfrm>
            <a:off x="967515" y="2107328"/>
            <a:ext cx="3445424" cy="3726939"/>
          </a:xfrm>
          <a:prstGeom prst="rect">
            <a:avLst/>
          </a:prstGeom>
          <a:blipFill>
            <a:blip r:embed="rId2" cstate="screen">
              <a:graysc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Light" panose="020B0300000000000000" pitchFamily="34" charset="-122"/>
              <a:ea typeface="思源黑体 CN Light" panose="020B0300000000000000" pitchFamily="34" charset="-122"/>
            </a:endParaRPr>
          </a:p>
        </p:txBody>
      </p:sp>
    </p:spTree>
    <p:extLst>
      <p:ext uri="{BB962C8B-B14F-4D97-AF65-F5344CB8AC3E}">
        <p14:creationId xmlns:p14="http://schemas.microsoft.com/office/powerpoint/2010/main" val="466952143"/>
      </p:ext>
    </p:extLst>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 presetClass="entr" presetSubtype="4" fill="hold" nodeType="afterEffect" p14:presetBounceEnd="50000">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14:bounceEnd="50000">
                                          <p:cBhvr additive="base">
                                            <p:cTn id="11" dur="800" fill="hold"/>
                                            <p:tgtEl>
                                              <p:spTgt spid="6"/>
                                            </p:tgtEl>
                                            <p:attrNameLst>
                                              <p:attrName>ppt_x</p:attrName>
                                            </p:attrNameLst>
                                          </p:cBhvr>
                                          <p:tavLst>
                                            <p:tav tm="0">
                                              <p:val>
                                                <p:strVal val="#ppt_x"/>
                                              </p:val>
                                            </p:tav>
                                            <p:tav tm="100000">
                                              <p:val>
                                                <p:strVal val="#ppt_x"/>
                                              </p:val>
                                            </p:tav>
                                          </p:tavLst>
                                        </p:anim>
                                        <p:anim calcmode="lin" valueType="num" p14:bounceEnd="50000">
                                          <p:cBhvr additive="base">
                                            <p:cTn id="12" dur="800" fill="hold"/>
                                            <p:tgtEl>
                                              <p:spTgt spid="6"/>
                                            </p:tgtEl>
                                            <p:attrNameLst>
                                              <p:attrName>ppt_y</p:attrName>
                                            </p:attrNameLst>
                                          </p:cBhvr>
                                          <p:tavLst>
                                            <p:tav tm="0">
                                              <p:val>
                                                <p:strVal val="1+#ppt_h/2"/>
                                              </p:val>
                                            </p:tav>
                                            <p:tav tm="100000">
                                              <p:val>
                                                <p:strVal val="#ppt_y"/>
                                              </p:val>
                                            </p:tav>
                                          </p:tavLst>
                                        </p:anim>
                                      </p:childTnLst>
                                    </p:cTn>
                                  </p:par>
                                </p:childTnLst>
                              </p:cTn>
                            </p:par>
                            <p:par>
                              <p:cTn id="13" fill="hold">
                                <p:stCondLst>
                                  <p:cond delay="1300"/>
                                </p:stCondLst>
                                <p:childTnLst>
                                  <p:par>
                                    <p:cTn id="14" presetID="2" presetClass="entr" presetSubtype="4" fill="hold" nodeType="afterEffect" p14:presetBounceEnd="50000">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14:bounceEnd="50000">
                                          <p:cBhvr additive="base">
                                            <p:cTn id="16" dur="800" fill="hold"/>
                                            <p:tgtEl>
                                              <p:spTgt spid="12"/>
                                            </p:tgtEl>
                                            <p:attrNameLst>
                                              <p:attrName>ppt_x</p:attrName>
                                            </p:attrNameLst>
                                          </p:cBhvr>
                                          <p:tavLst>
                                            <p:tav tm="0">
                                              <p:val>
                                                <p:strVal val="#ppt_x"/>
                                              </p:val>
                                            </p:tav>
                                            <p:tav tm="100000">
                                              <p:val>
                                                <p:strVal val="#ppt_x"/>
                                              </p:val>
                                            </p:tav>
                                          </p:tavLst>
                                        </p:anim>
                                        <p:anim calcmode="lin" valueType="num" p14:bounceEnd="50000">
                                          <p:cBhvr additive="base">
                                            <p:cTn id="17" dur="800" fill="hold"/>
                                            <p:tgtEl>
                                              <p:spTgt spid="12"/>
                                            </p:tgtEl>
                                            <p:attrNameLst>
                                              <p:attrName>ppt_y</p:attrName>
                                            </p:attrNameLst>
                                          </p:cBhvr>
                                          <p:tavLst>
                                            <p:tav tm="0">
                                              <p:val>
                                                <p:strVal val="1+#ppt_h/2"/>
                                              </p:val>
                                            </p:tav>
                                            <p:tav tm="100000">
                                              <p:val>
                                                <p:strVal val="#ppt_y"/>
                                              </p:val>
                                            </p:tav>
                                          </p:tavLst>
                                        </p:anim>
                                      </p:childTnLst>
                                    </p:cTn>
                                  </p:par>
                                </p:childTnLst>
                              </p:cTn>
                            </p:par>
                            <p:par>
                              <p:cTn id="18" fill="hold">
                                <p:stCondLst>
                                  <p:cond delay="2100"/>
                                </p:stCondLst>
                                <p:childTnLst>
                                  <p:par>
                                    <p:cTn id="19" presetID="2" presetClass="entr" presetSubtype="4" fill="hold" nodeType="afterEffect" p14:presetBounceEnd="50000">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14:bounceEnd="50000">
                                          <p:cBhvr additive="base">
                                            <p:cTn id="21" dur="800" fill="hold"/>
                                            <p:tgtEl>
                                              <p:spTgt spid="18"/>
                                            </p:tgtEl>
                                            <p:attrNameLst>
                                              <p:attrName>ppt_x</p:attrName>
                                            </p:attrNameLst>
                                          </p:cBhvr>
                                          <p:tavLst>
                                            <p:tav tm="0">
                                              <p:val>
                                                <p:strVal val="#ppt_x"/>
                                              </p:val>
                                            </p:tav>
                                            <p:tav tm="100000">
                                              <p:val>
                                                <p:strVal val="#ppt_x"/>
                                              </p:val>
                                            </p:tav>
                                          </p:tavLst>
                                        </p:anim>
                                        <p:anim calcmode="lin" valueType="num" p14:bounceEnd="50000">
                                          <p:cBhvr additive="base">
                                            <p:cTn id="22" dur="800" fill="hold"/>
                                            <p:tgtEl>
                                              <p:spTgt spid="18"/>
                                            </p:tgtEl>
                                            <p:attrNameLst>
                                              <p:attrName>ppt_y</p:attrName>
                                            </p:attrNameLst>
                                          </p:cBhvr>
                                          <p:tavLst>
                                            <p:tav tm="0">
                                              <p:val>
                                                <p:strVal val="1+#ppt_h/2"/>
                                              </p:val>
                                            </p:tav>
                                            <p:tav tm="100000">
                                              <p:val>
                                                <p:strVal val="#ppt_y"/>
                                              </p:val>
                                            </p:tav>
                                          </p:tavLst>
                                        </p:anim>
                                      </p:childTnLst>
                                    </p:cTn>
                                  </p:par>
                                </p:childTnLst>
                              </p:cTn>
                            </p:par>
                            <p:par>
                              <p:cTn id="23" fill="hold">
                                <p:stCondLst>
                                  <p:cond delay="2900"/>
                                </p:stCondLst>
                                <p:childTnLst>
                                  <p:par>
                                    <p:cTn id="24" presetID="2" presetClass="entr" presetSubtype="4" fill="hold" nodeType="afterEffect" p14:presetBounceEnd="50000">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14:bounceEnd="50000">
                                          <p:cBhvr additive="base">
                                            <p:cTn id="26" dur="8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27" dur="800" fill="hold"/>
                                            <p:tgtEl>
                                              <p:spTgt spid="24"/>
                                            </p:tgtEl>
                                            <p:attrNameLst>
                                              <p:attrName>ppt_y</p:attrName>
                                            </p:attrNameLst>
                                          </p:cBhvr>
                                          <p:tavLst>
                                            <p:tav tm="0">
                                              <p:val>
                                                <p:strVal val="1+#ppt_h/2"/>
                                              </p:val>
                                            </p:tav>
                                            <p:tav tm="100000">
                                              <p:val>
                                                <p:strVal val="#ppt_y"/>
                                              </p:val>
                                            </p:tav>
                                          </p:tavLst>
                                        </p:anim>
                                      </p:childTnLst>
                                    </p:cTn>
                                  </p:par>
                                </p:childTnLst>
                              </p:cTn>
                            </p:par>
                            <p:par>
                              <p:cTn id="28" fill="hold">
                                <p:stCondLst>
                                  <p:cond delay="3700"/>
                                </p:stCondLst>
                                <p:childTnLst>
                                  <p:par>
                                    <p:cTn id="29" presetID="53" presetClass="entr" presetSubtype="16"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p:cTn id="31" dur="500" fill="hold"/>
                                            <p:tgtEl>
                                              <p:spTgt spid="32"/>
                                            </p:tgtEl>
                                            <p:attrNameLst>
                                              <p:attrName>ppt_w</p:attrName>
                                            </p:attrNameLst>
                                          </p:cBhvr>
                                          <p:tavLst>
                                            <p:tav tm="0">
                                              <p:val>
                                                <p:fltVal val="0"/>
                                              </p:val>
                                            </p:tav>
                                            <p:tav tm="100000">
                                              <p:val>
                                                <p:strVal val="#ppt_w"/>
                                              </p:val>
                                            </p:tav>
                                          </p:tavLst>
                                        </p:anim>
                                        <p:anim calcmode="lin" valueType="num">
                                          <p:cBhvr>
                                            <p:cTn id="32" dur="500" fill="hold"/>
                                            <p:tgtEl>
                                              <p:spTgt spid="32"/>
                                            </p:tgtEl>
                                            <p:attrNameLst>
                                              <p:attrName>ppt_h</p:attrName>
                                            </p:attrNameLst>
                                          </p:cBhvr>
                                          <p:tavLst>
                                            <p:tav tm="0">
                                              <p:val>
                                                <p:fltVal val="0"/>
                                              </p:val>
                                            </p:tav>
                                            <p:tav tm="100000">
                                              <p:val>
                                                <p:strVal val="#ppt_h"/>
                                              </p:val>
                                            </p:tav>
                                          </p:tavLst>
                                        </p:anim>
                                        <p:animEffect transition="in" filter="fade">
                                          <p:cBhvr>
                                            <p:cTn id="33" dur="500"/>
                                            <p:tgtEl>
                                              <p:spTgt spid="32"/>
                                            </p:tgtEl>
                                          </p:cBhvr>
                                        </p:animEffect>
                                      </p:childTnLst>
                                    </p:cTn>
                                  </p:par>
                                </p:childTnLst>
                              </p:cTn>
                            </p:par>
                            <p:par>
                              <p:cTn id="34" fill="hold">
                                <p:stCondLst>
                                  <p:cond delay="4200"/>
                                </p:stCondLst>
                                <p:childTnLst>
                                  <p:par>
                                    <p:cTn id="35" presetID="2" presetClass="entr" presetSubtype="4" fill="hold" grpId="0" nodeType="afterEffect">
                                      <p:stCondLst>
                                        <p:cond delay="0"/>
                                      </p:stCondLst>
                                      <p:childTnLst>
                                        <p:set>
                                          <p:cBhvr>
                                            <p:cTn id="36" dur="1" fill="hold">
                                              <p:stCondLst>
                                                <p:cond delay="0"/>
                                              </p:stCondLst>
                                            </p:cTn>
                                            <p:tgtEl>
                                              <p:spTgt spid="33"/>
                                            </p:tgtEl>
                                            <p:attrNameLst>
                                              <p:attrName>style.visibility</p:attrName>
                                            </p:attrNameLst>
                                          </p:cBhvr>
                                          <p:to>
                                            <p:strVal val="visible"/>
                                          </p:to>
                                        </p:set>
                                        <p:anim calcmode="lin" valueType="num">
                                          <p:cBhvr additive="base">
                                            <p:cTn id="37" dur="500" fill="hold"/>
                                            <p:tgtEl>
                                              <p:spTgt spid="33"/>
                                            </p:tgtEl>
                                            <p:attrNameLst>
                                              <p:attrName>ppt_x</p:attrName>
                                            </p:attrNameLst>
                                          </p:cBhvr>
                                          <p:tavLst>
                                            <p:tav tm="0">
                                              <p:val>
                                                <p:strVal val="#ppt_x"/>
                                              </p:val>
                                            </p:tav>
                                            <p:tav tm="100000">
                                              <p:val>
                                                <p:strVal val="#ppt_x"/>
                                              </p:val>
                                            </p:tav>
                                          </p:tavLst>
                                        </p:anim>
                                        <p:anim calcmode="lin" valueType="num">
                                          <p:cBhvr additive="base">
                                            <p:cTn id="38" dur="500" fill="hold"/>
                                            <p:tgtEl>
                                              <p:spTgt spid="33"/>
                                            </p:tgtEl>
                                            <p:attrNameLst>
                                              <p:attrName>ppt_y</p:attrName>
                                            </p:attrNameLst>
                                          </p:cBhvr>
                                          <p:tavLst>
                                            <p:tav tm="0">
                                              <p:val>
                                                <p:strVal val="1+#ppt_h/2"/>
                                              </p:val>
                                            </p:tav>
                                            <p:tav tm="100000">
                                              <p:val>
                                                <p:strVal val="#ppt_y"/>
                                              </p:val>
                                            </p:tav>
                                          </p:tavLst>
                                        </p:anim>
                                      </p:childTnLst>
                                    </p:cTn>
                                  </p:par>
                                </p:childTnLst>
                              </p:cTn>
                            </p:par>
                            <p:par>
                              <p:cTn id="39" fill="hold">
                                <p:stCondLst>
                                  <p:cond delay="4700"/>
                                </p:stCondLst>
                                <p:childTnLst>
                                  <p:par>
                                    <p:cTn id="40" presetID="53" presetClass="entr" presetSubtype="16" fill="hold" grpId="0" nodeType="after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childTnLst>
                                    </p:cTn>
                                  </p:par>
                                </p:childTnLst>
                              </p:cTn>
                            </p:par>
                            <p:par>
                              <p:cTn id="45" fill="hold">
                                <p:stCondLst>
                                  <p:cond delay="5200"/>
                                </p:stCondLst>
                                <p:childTnLst>
                                  <p:par>
                                    <p:cTn id="46" presetID="2" presetClass="entr" presetSubtype="4" fill="hold" grpId="0" nodeType="afterEffect">
                                      <p:stCondLst>
                                        <p:cond delay="0"/>
                                      </p:stCondLst>
                                      <p:childTnLst>
                                        <p:set>
                                          <p:cBhvr>
                                            <p:cTn id="47" dur="1" fill="hold">
                                              <p:stCondLst>
                                                <p:cond delay="0"/>
                                              </p:stCondLst>
                                            </p:cTn>
                                            <p:tgtEl>
                                              <p:spTgt spid="35"/>
                                            </p:tgtEl>
                                            <p:attrNameLst>
                                              <p:attrName>style.visibility</p:attrName>
                                            </p:attrNameLst>
                                          </p:cBhvr>
                                          <p:to>
                                            <p:strVal val="visible"/>
                                          </p:to>
                                        </p:set>
                                        <p:anim calcmode="lin" valueType="num">
                                          <p:cBhvr additive="base">
                                            <p:cTn id="48" dur="500" fill="hold"/>
                                            <p:tgtEl>
                                              <p:spTgt spid="35"/>
                                            </p:tgtEl>
                                            <p:attrNameLst>
                                              <p:attrName>ppt_x</p:attrName>
                                            </p:attrNameLst>
                                          </p:cBhvr>
                                          <p:tavLst>
                                            <p:tav tm="0">
                                              <p:val>
                                                <p:strVal val="#ppt_x"/>
                                              </p:val>
                                            </p:tav>
                                            <p:tav tm="100000">
                                              <p:val>
                                                <p:strVal val="#ppt_x"/>
                                              </p:val>
                                            </p:tav>
                                          </p:tavLst>
                                        </p:anim>
                                        <p:anim calcmode="lin" valueType="num">
                                          <p:cBhvr additive="base">
                                            <p:cTn id="49"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2" grpId="0"/>
          <p:bldP spid="33" grpId="0"/>
          <p:bldP spid="34" grpId="0"/>
          <p:bldP spid="3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800" fill="hold"/>
                                            <p:tgtEl>
                                              <p:spTgt spid="6"/>
                                            </p:tgtEl>
                                            <p:attrNameLst>
                                              <p:attrName>ppt_x</p:attrName>
                                            </p:attrNameLst>
                                          </p:cBhvr>
                                          <p:tavLst>
                                            <p:tav tm="0">
                                              <p:val>
                                                <p:strVal val="#ppt_x"/>
                                              </p:val>
                                            </p:tav>
                                            <p:tav tm="100000">
                                              <p:val>
                                                <p:strVal val="#ppt_x"/>
                                              </p:val>
                                            </p:tav>
                                          </p:tavLst>
                                        </p:anim>
                                        <p:anim calcmode="lin" valueType="num">
                                          <p:cBhvr additive="base">
                                            <p:cTn id="12" dur="800" fill="hold"/>
                                            <p:tgtEl>
                                              <p:spTgt spid="6"/>
                                            </p:tgtEl>
                                            <p:attrNameLst>
                                              <p:attrName>ppt_y</p:attrName>
                                            </p:attrNameLst>
                                          </p:cBhvr>
                                          <p:tavLst>
                                            <p:tav tm="0">
                                              <p:val>
                                                <p:strVal val="1+#ppt_h/2"/>
                                              </p:val>
                                            </p:tav>
                                            <p:tav tm="100000">
                                              <p:val>
                                                <p:strVal val="#ppt_y"/>
                                              </p:val>
                                            </p:tav>
                                          </p:tavLst>
                                        </p:anim>
                                      </p:childTnLst>
                                    </p:cTn>
                                  </p:par>
                                </p:childTnLst>
                              </p:cTn>
                            </p:par>
                            <p:par>
                              <p:cTn id="13" fill="hold">
                                <p:stCondLst>
                                  <p:cond delay="1300"/>
                                </p:stCondLst>
                                <p:childTnLst>
                                  <p:par>
                                    <p:cTn id="14" presetID="2" presetClass="entr" presetSubtype="4"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additive="base">
                                            <p:cTn id="16" dur="800" fill="hold"/>
                                            <p:tgtEl>
                                              <p:spTgt spid="12"/>
                                            </p:tgtEl>
                                            <p:attrNameLst>
                                              <p:attrName>ppt_x</p:attrName>
                                            </p:attrNameLst>
                                          </p:cBhvr>
                                          <p:tavLst>
                                            <p:tav tm="0">
                                              <p:val>
                                                <p:strVal val="#ppt_x"/>
                                              </p:val>
                                            </p:tav>
                                            <p:tav tm="100000">
                                              <p:val>
                                                <p:strVal val="#ppt_x"/>
                                              </p:val>
                                            </p:tav>
                                          </p:tavLst>
                                        </p:anim>
                                        <p:anim calcmode="lin" valueType="num">
                                          <p:cBhvr additive="base">
                                            <p:cTn id="17" dur="800" fill="hold"/>
                                            <p:tgtEl>
                                              <p:spTgt spid="12"/>
                                            </p:tgtEl>
                                            <p:attrNameLst>
                                              <p:attrName>ppt_y</p:attrName>
                                            </p:attrNameLst>
                                          </p:cBhvr>
                                          <p:tavLst>
                                            <p:tav tm="0">
                                              <p:val>
                                                <p:strVal val="1+#ppt_h/2"/>
                                              </p:val>
                                            </p:tav>
                                            <p:tav tm="100000">
                                              <p:val>
                                                <p:strVal val="#ppt_y"/>
                                              </p:val>
                                            </p:tav>
                                          </p:tavLst>
                                        </p:anim>
                                      </p:childTnLst>
                                    </p:cTn>
                                  </p:par>
                                </p:childTnLst>
                              </p:cTn>
                            </p:par>
                            <p:par>
                              <p:cTn id="18" fill="hold">
                                <p:stCondLst>
                                  <p:cond delay="2100"/>
                                </p:stCondLst>
                                <p:childTnLst>
                                  <p:par>
                                    <p:cTn id="19" presetID="2" presetClass="entr" presetSubtype="4"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800" fill="hold"/>
                                            <p:tgtEl>
                                              <p:spTgt spid="18"/>
                                            </p:tgtEl>
                                            <p:attrNameLst>
                                              <p:attrName>ppt_x</p:attrName>
                                            </p:attrNameLst>
                                          </p:cBhvr>
                                          <p:tavLst>
                                            <p:tav tm="0">
                                              <p:val>
                                                <p:strVal val="#ppt_x"/>
                                              </p:val>
                                            </p:tav>
                                            <p:tav tm="100000">
                                              <p:val>
                                                <p:strVal val="#ppt_x"/>
                                              </p:val>
                                            </p:tav>
                                          </p:tavLst>
                                        </p:anim>
                                        <p:anim calcmode="lin" valueType="num">
                                          <p:cBhvr additive="base">
                                            <p:cTn id="22" dur="800" fill="hold"/>
                                            <p:tgtEl>
                                              <p:spTgt spid="18"/>
                                            </p:tgtEl>
                                            <p:attrNameLst>
                                              <p:attrName>ppt_y</p:attrName>
                                            </p:attrNameLst>
                                          </p:cBhvr>
                                          <p:tavLst>
                                            <p:tav tm="0">
                                              <p:val>
                                                <p:strVal val="1+#ppt_h/2"/>
                                              </p:val>
                                            </p:tav>
                                            <p:tav tm="100000">
                                              <p:val>
                                                <p:strVal val="#ppt_y"/>
                                              </p:val>
                                            </p:tav>
                                          </p:tavLst>
                                        </p:anim>
                                      </p:childTnLst>
                                    </p:cTn>
                                  </p:par>
                                </p:childTnLst>
                              </p:cTn>
                            </p:par>
                            <p:par>
                              <p:cTn id="23" fill="hold">
                                <p:stCondLst>
                                  <p:cond delay="2900"/>
                                </p:stCondLst>
                                <p:childTnLst>
                                  <p:par>
                                    <p:cTn id="24" presetID="2" presetClass="entr" presetSubtype="4" fill="hold" nodeType="after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800" fill="hold"/>
                                            <p:tgtEl>
                                              <p:spTgt spid="24"/>
                                            </p:tgtEl>
                                            <p:attrNameLst>
                                              <p:attrName>ppt_x</p:attrName>
                                            </p:attrNameLst>
                                          </p:cBhvr>
                                          <p:tavLst>
                                            <p:tav tm="0">
                                              <p:val>
                                                <p:strVal val="#ppt_x"/>
                                              </p:val>
                                            </p:tav>
                                            <p:tav tm="100000">
                                              <p:val>
                                                <p:strVal val="#ppt_x"/>
                                              </p:val>
                                            </p:tav>
                                          </p:tavLst>
                                        </p:anim>
                                        <p:anim calcmode="lin" valueType="num">
                                          <p:cBhvr additive="base">
                                            <p:cTn id="27" dur="800" fill="hold"/>
                                            <p:tgtEl>
                                              <p:spTgt spid="24"/>
                                            </p:tgtEl>
                                            <p:attrNameLst>
                                              <p:attrName>ppt_y</p:attrName>
                                            </p:attrNameLst>
                                          </p:cBhvr>
                                          <p:tavLst>
                                            <p:tav tm="0">
                                              <p:val>
                                                <p:strVal val="1+#ppt_h/2"/>
                                              </p:val>
                                            </p:tav>
                                            <p:tav tm="100000">
                                              <p:val>
                                                <p:strVal val="#ppt_y"/>
                                              </p:val>
                                            </p:tav>
                                          </p:tavLst>
                                        </p:anim>
                                      </p:childTnLst>
                                    </p:cTn>
                                  </p:par>
                                </p:childTnLst>
                              </p:cTn>
                            </p:par>
                            <p:par>
                              <p:cTn id="28" fill="hold">
                                <p:stCondLst>
                                  <p:cond delay="3700"/>
                                </p:stCondLst>
                                <p:childTnLst>
                                  <p:par>
                                    <p:cTn id="29" presetID="53" presetClass="entr" presetSubtype="16"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p:cTn id="31" dur="500" fill="hold"/>
                                            <p:tgtEl>
                                              <p:spTgt spid="32"/>
                                            </p:tgtEl>
                                            <p:attrNameLst>
                                              <p:attrName>ppt_w</p:attrName>
                                            </p:attrNameLst>
                                          </p:cBhvr>
                                          <p:tavLst>
                                            <p:tav tm="0">
                                              <p:val>
                                                <p:fltVal val="0"/>
                                              </p:val>
                                            </p:tav>
                                            <p:tav tm="100000">
                                              <p:val>
                                                <p:strVal val="#ppt_w"/>
                                              </p:val>
                                            </p:tav>
                                          </p:tavLst>
                                        </p:anim>
                                        <p:anim calcmode="lin" valueType="num">
                                          <p:cBhvr>
                                            <p:cTn id="32" dur="500" fill="hold"/>
                                            <p:tgtEl>
                                              <p:spTgt spid="32"/>
                                            </p:tgtEl>
                                            <p:attrNameLst>
                                              <p:attrName>ppt_h</p:attrName>
                                            </p:attrNameLst>
                                          </p:cBhvr>
                                          <p:tavLst>
                                            <p:tav tm="0">
                                              <p:val>
                                                <p:fltVal val="0"/>
                                              </p:val>
                                            </p:tav>
                                            <p:tav tm="100000">
                                              <p:val>
                                                <p:strVal val="#ppt_h"/>
                                              </p:val>
                                            </p:tav>
                                          </p:tavLst>
                                        </p:anim>
                                        <p:animEffect transition="in" filter="fade">
                                          <p:cBhvr>
                                            <p:cTn id="33" dur="500"/>
                                            <p:tgtEl>
                                              <p:spTgt spid="32"/>
                                            </p:tgtEl>
                                          </p:cBhvr>
                                        </p:animEffect>
                                      </p:childTnLst>
                                    </p:cTn>
                                  </p:par>
                                </p:childTnLst>
                              </p:cTn>
                            </p:par>
                            <p:par>
                              <p:cTn id="34" fill="hold">
                                <p:stCondLst>
                                  <p:cond delay="4200"/>
                                </p:stCondLst>
                                <p:childTnLst>
                                  <p:par>
                                    <p:cTn id="35" presetID="2" presetClass="entr" presetSubtype="4" fill="hold" grpId="0" nodeType="afterEffect">
                                      <p:stCondLst>
                                        <p:cond delay="0"/>
                                      </p:stCondLst>
                                      <p:childTnLst>
                                        <p:set>
                                          <p:cBhvr>
                                            <p:cTn id="36" dur="1" fill="hold">
                                              <p:stCondLst>
                                                <p:cond delay="0"/>
                                              </p:stCondLst>
                                            </p:cTn>
                                            <p:tgtEl>
                                              <p:spTgt spid="33"/>
                                            </p:tgtEl>
                                            <p:attrNameLst>
                                              <p:attrName>style.visibility</p:attrName>
                                            </p:attrNameLst>
                                          </p:cBhvr>
                                          <p:to>
                                            <p:strVal val="visible"/>
                                          </p:to>
                                        </p:set>
                                        <p:anim calcmode="lin" valueType="num">
                                          <p:cBhvr additive="base">
                                            <p:cTn id="37" dur="500" fill="hold"/>
                                            <p:tgtEl>
                                              <p:spTgt spid="33"/>
                                            </p:tgtEl>
                                            <p:attrNameLst>
                                              <p:attrName>ppt_x</p:attrName>
                                            </p:attrNameLst>
                                          </p:cBhvr>
                                          <p:tavLst>
                                            <p:tav tm="0">
                                              <p:val>
                                                <p:strVal val="#ppt_x"/>
                                              </p:val>
                                            </p:tav>
                                            <p:tav tm="100000">
                                              <p:val>
                                                <p:strVal val="#ppt_x"/>
                                              </p:val>
                                            </p:tav>
                                          </p:tavLst>
                                        </p:anim>
                                        <p:anim calcmode="lin" valueType="num">
                                          <p:cBhvr additive="base">
                                            <p:cTn id="38" dur="500" fill="hold"/>
                                            <p:tgtEl>
                                              <p:spTgt spid="33"/>
                                            </p:tgtEl>
                                            <p:attrNameLst>
                                              <p:attrName>ppt_y</p:attrName>
                                            </p:attrNameLst>
                                          </p:cBhvr>
                                          <p:tavLst>
                                            <p:tav tm="0">
                                              <p:val>
                                                <p:strVal val="1+#ppt_h/2"/>
                                              </p:val>
                                            </p:tav>
                                            <p:tav tm="100000">
                                              <p:val>
                                                <p:strVal val="#ppt_y"/>
                                              </p:val>
                                            </p:tav>
                                          </p:tavLst>
                                        </p:anim>
                                      </p:childTnLst>
                                    </p:cTn>
                                  </p:par>
                                </p:childTnLst>
                              </p:cTn>
                            </p:par>
                            <p:par>
                              <p:cTn id="39" fill="hold">
                                <p:stCondLst>
                                  <p:cond delay="4700"/>
                                </p:stCondLst>
                                <p:childTnLst>
                                  <p:par>
                                    <p:cTn id="40" presetID="53" presetClass="entr" presetSubtype="16" fill="hold" grpId="0" nodeType="after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childTnLst>
                                    </p:cTn>
                                  </p:par>
                                </p:childTnLst>
                              </p:cTn>
                            </p:par>
                            <p:par>
                              <p:cTn id="45" fill="hold">
                                <p:stCondLst>
                                  <p:cond delay="5200"/>
                                </p:stCondLst>
                                <p:childTnLst>
                                  <p:par>
                                    <p:cTn id="46" presetID="2" presetClass="entr" presetSubtype="4" fill="hold" grpId="0" nodeType="afterEffect">
                                      <p:stCondLst>
                                        <p:cond delay="0"/>
                                      </p:stCondLst>
                                      <p:childTnLst>
                                        <p:set>
                                          <p:cBhvr>
                                            <p:cTn id="47" dur="1" fill="hold">
                                              <p:stCondLst>
                                                <p:cond delay="0"/>
                                              </p:stCondLst>
                                            </p:cTn>
                                            <p:tgtEl>
                                              <p:spTgt spid="35"/>
                                            </p:tgtEl>
                                            <p:attrNameLst>
                                              <p:attrName>style.visibility</p:attrName>
                                            </p:attrNameLst>
                                          </p:cBhvr>
                                          <p:to>
                                            <p:strVal val="visible"/>
                                          </p:to>
                                        </p:set>
                                        <p:anim calcmode="lin" valueType="num">
                                          <p:cBhvr additive="base">
                                            <p:cTn id="48" dur="500" fill="hold"/>
                                            <p:tgtEl>
                                              <p:spTgt spid="35"/>
                                            </p:tgtEl>
                                            <p:attrNameLst>
                                              <p:attrName>ppt_x</p:attrName>
                                            </p:attrNameLst>
                                          </p:cBhvr>
                                          <p:tavLst>
                                            <p:tav tm="0">
                                              <p:val>
                                                <p:strVal val="#ppt_x"/>
                                              </p:val>
                                            </p:tav>
                                            <p:tav tm="100000">
                                              <p:val>
                                                <p:strVal val="#ppt_x"/>
                                              </p:val>
                                            </p:tav>
                                          </p:tavLst>
                                        </p:anim>
                                        <p:anim calcmode="lin" valueType="num">
                                          <p:cBhvr additive="base">
                                            <p:cTn id="49"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2" grpId="0"/>
          <p:bldP spid="33" grpId="0"/>
          <p:bldP spid="34" grpId="0"/>
          <p:bldP spid="35"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矩形 5">
            <a:extLst>
              <a:ext uri="{FF2B5EF4-FFF2-40B4-BE49-F238E27FC236}">
                <a16:creationId xmlns:a16="http://schemas.microsoft.com/office/drawing/2014/main" id="{3CE338E1-F87C-47A7-B9E0-51C590D48D16}"/>
              </a:ext>
            </a:extLst>
          </p:cNvPr>
          <p:cNvSpPr/>
          <p:nvPr/>
        </p:nvSpPr>
        <p:spPr>
          <a:xfrm>
            <a:off x="977029" y="1693514"/>
            <a:ext cx="3124821" cy="3925450"/>
          </a:xfrm>
          <a:prstGeom prst="rect">
            <a:avLst/>
          </a:prstGeom>
          <a:solidFill>
            <a:srgbClr val="FFC00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7">
            <a:extLst>
              <a:ext uri="{FF2B5EF4-FFF2-40B4-BE49-F238E27FC236}">
                <a16:creationId xmlns:a16="http://schemas.microsoft.com/office/drawing/2014/main" id="{31C62FCF-EE1F-48F5-A737-9C2BABEDB238}"/>
              </a:ext>
            </a:extLst>
          </p:cNvPr>
          <p:cNvSpPr txBox="1"/>
          <p:nvPr/>
        </p:nvSpPr>
        <p:spPr>
          <a:xfrm>
            <a:off x="5417241" y="2481168"/>
            <a:ext cx="3467616" cy="584775"/>
          </a:xfrm>
          <a:prstGeom prst="rect">
            <a:avLst/>
          </a:prstGeom>
          <a:noFill/>
        </p:spPr>
        <p:txBody>
          <a:bodyPr wrap="none" rtlCol="0">
            <a:spAutoFit/>
          </a:bodyPr>
          <a:lstStyle/>
          <a:p>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添加页面标题内容</a:t>
            </a:r>
          </a:p>
        </p:txBody>
      </p:sp>
      <p:sp>
        <p:nvSpPr>
          <p:cNvPr id="8" name="Google Shape;86;p19">
            <a:extLst>
              <a:ext uri="{FF2B5EF4-FFF2-40B4-BE49-F238E27FC236}">
                <a16:creationId xmlns:a16="http://schemas.microsoft.com/office/drawing/2014/main" id="{D10A7B93-0FC8-406A-A9CF-5DEFE0D4AF7B}"/>
              </a:ext>
            </a:extLst>
          </p:cNvPr>
          <p:cNvSpPr txBox="1"/>
          <p:nvPr/>
        </p:nvSpPr>
        <p:spPr>
          <a:xfrm>
            <a:off x="5417241" y="2046898"/>
            <a:ext cx="3183654"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0" i="0" u="none" strike="noStrike" cap="none" dirty="0">
                <a:solidFill>
                  <a:schemeClr val="tx1">
                    <a:lumMod val="85000"/>
                    <a:lumOff val="1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 HERE</a:t>
            </a:r>
            <a:endParaRPr sz="2400" b="0" i="0" u="none" strike="noStrike" cap="none" dirty="0">
              <a:solidFill>
                <a:schemeClr val="tx1">
                  <a:lumMod val="85000"/>
                  <a:lumOff val="1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9" name="TextBox 24">
            <a:extLst>
              <a:ext uri="{FF2B5EF4-FFF2-40B4-BE49-F238E27FC236}">
                <a16:creationId xmlns:a16="http://schemas.microsoft.com/office/drawing/2014/main" id="{DF00BCED-0864-4F66-B149-972628B96384}"/>
              </a:ext>
            </a:extLst>
          </p:cNvPr>
          <p:cNvSpPr txBox="1"/>
          <p:nvPr/>
        </p:nvSpPr>
        <p:spPr>
          <a:xfrm>
            <a:off x="5417241" y="3179652"/>
            <a:ext cx="5694763" cy="1027829"/>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ct val="150000"/>
              </a:lnSpc>
              <a:spcBef>
                <a:spcPts val="0"/>
              </a:spcBef>
              <a:spcAft>
                <a:spcPts val="0"/>
              </a:spcAft>
              <a:buClrTx/>
              <a:buSzTx/>
              <a:buFontTx/>
              <a:buNone/>
              <a:tabLst/>
              <a:defRPr/>
            </a:pPr>
            <a:r>
              <a:rPr lang="zh-CN" alt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请在此处添加具体内容，文字尽量言简意赅，简单说明即可，不必过于繁琐，注意板面美观度。请在此处添加具体内容，文字尽量言简意赅，简单说明即可，不必过于繁琐，注意板面美观度。</a:t>
            </a:r>
            <a:endParaRPr kumimoji="0" lang="zh-CN" altLang="en-US" sz="1400" b="0" i="0" u="none" strike="noStrike" kern="1200" cap="none" spc="0" normalizeH="0" baseline="0" noProof="0" dirty="0">
              <a:ln>
                <a:noFill/>
              </a:ln>
              <a:solidFill>
                <a:schemeClr val="tx1">
                  <a:lumMod val="85000"/>
                  <a:lumOff val="15000"/>
                </a:schemeClr>
              </a:solidFill>
              <a:effectLst/>
              <a:uLnTx/>
              <a:uFillTx/>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10" name="TextBox 5">
            <a:extLst>
              <a:ext uri="{FF2B5EF4-FFF2-40B4-BE49-F238E27FC236}">
                <a16:creationId xmlns:a16="http://schemas.microsoft.com/office/drawing/2014/main" id="{EB5C75E7-B361-4BC8-8471-A715C189B822}"/>
              </a:ext>
            </a:extLst>
          </p:cNvPr>
          <p:cNvSpPr txBox="1"/>
          <p:nvPr/>
        </p:nvSpPr>
        <p:spPr>
          <a:xfrm>
            <a:off x="5417241" y="4680135"/>
            <a:ext cx="2268667" cy="923330"/>
          </a:xfrm>
          <a:prstGeom prst="rect">
            <a:avLst/>
          </a:prstGeom>
          <a:noFill/>
        </p:spPr>
        <p:txBody>
          <a:bodyPr wrap="square" rtlCol="0">
            <a:spAutoFit/>
          </a:bodyPr>
          <a:lstStyle/>
          <a:p>
            <a:r>
              <a:rPr lang="en-US" sz="5400" b="1" dirty="0">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65</a:t>
            </a:r>
            <a:r>
              <a:rPr lang="en-US" sz="3600" b="1" dirty="0">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a:t>
            </a:r>
            <a:endParaRPr lang="en-US" sz="5400" b="1" dirty="0">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11" name="Rectangle 6">
            <a:extLst>
              <a:ext uri="{FF2B5EF4-FFF2-40B4-BE49-F238E27FC236}">
                <a16:creationId xmlns:a16="http://schemas.microsoft.com/office/drawing/2014/main" id="{7A355E4C-096F-4D13-859B-563287AACB27}"/>
              </a:ext>
            </a:extLst>
          </p:cNvPr>
          <p:cNvSpPr/>
          <p:nvPr/>
        </p:nvSpPr>
        <p:spPr>
          <a:xfrm>
            <a:off x="5417241" y="5623110"/>
            <a:ext cx="2122795" cy="369332"/>
          </a:xfrm>
          <a:prstGeom prst="rect">
            <a:avLst/>
          </a:prstGeom>
        </p:spPr>
        <p:txBody>
          <a:bodyPr wrap="square">
            <a:spAutoFit/>
          </a:bodyPr>
          <a:lstStyle/>
          <a:p>
            <a:r>
              <a:rPr lang="en-US" b="1">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Short Text Here</a:t>
            </a:r>
          </a:p>
        </p:txBody>
      </p:sp>
      <p:sp>
        <p:nvSpPr>
          <p:cNvPr id="12" name="TextBox 5">
            <a:extLst>
              <a:ext uri="{FF2B5EF4-FFF2-40B4-BE49-F238E27FC236}">
                <a16:creationId xmlns:a16="http://schemas.microsoft.com/office/drawing/2014/main" id="{D1912140-2F9D-4DA9-98B9-E66E9A27AE98}"/>
              </a:ext>
            </a:extLst>
          </p:cNvPr>
          <p:cNvSpPr txBox="1"/>
          <p:nvPr/>
        </p:nvSpPr>
        <p:spPr>
          <a:xfrm>
            <a:off x="8131582" y="4680135"/>
            <a:ext cx="2268667" cy="923330"/>
          </a:xfrm>
          <a:prstGeom prst="rect">
            <a:avLst/>
          </a:prstGeom>
          <a:noFill/>
        </p:spPr>
        <p:txBody>
          <a:bodyPr wrap="square" rtlCol="0">
            <a:spAutoFit/>
          </a:bodyPr>
          <a:lstStyle/>
          <a:p>
            <a:r>
              <a:rPr lang="en-US" sz="5400" b="1" dirty="0">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98</a:t>
            </a:r>
            <a:r>
              <a:rPr lang="en-US" sz="3600" b="1" dirty="0">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a:t>
            </a:r>
            <a:endParaRPr lang="en-US" sz="5400" b="1" dirty="0">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13" name="Rectangle 6">
            <a:extLst>
              <a:ext uri="{FF2B5EF4-FFF2-40B4-BE49-F238E27FC236}">
                <a16:creationId xmlns:a16="http://schemas.microsoft.com/office/drawing/2014/main" id="{4320DA49-2625-43F1-91E8-43D93042348E}"/>
              </a:ext>
            </a:extLst>
          </p:cNvPr>
          <p:cNvSpPr/>
          <p:nvPr/>
        </p:nvSpPr>
        <p:spPr>
          <a:xfrm>
            <a:off x="8131582" y="5623110"/>
            <a:ext cx="2122795" cy="369332"/>
          </a:xfrm>
          <a:prstGeom prst="rect">
            <a:avLst/>
          </a:prstGeom>
        </p:spPr>
        <p:txBody>
          <a:bodyPr wrap="square">
            <a:spAutoFit/>
          </a:bodyPr>
          <a:lstStyle/>
          <a:p>
            <a:r>
              <a:rPr lang="en-US" b="1">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Short Text Here</a:t>
            </a:r>
          </a:p>
        </p:txBody>
      </p:sp>
      <p:pic>
        <p:nvPicPr>
          <p:cNvPr id="14" name="图片 13">
            <a:extLst>
              <a:ext uri="{FF2B5EF4-FFF2-40B4-BE49-F238E27FC236}">
                <a16:creationId xmlns:a16="http://schemas.microsoft.com/office/drawing/2014/main" id="{AA8BDB63-84DA-4261-A242-A7340E031F3F}"/>
              </a:ext>
            </a:extLst>
          </p:cNvPr>
          <p:cNvPicPr>
            <a:picLocks noChangeAspect="1"/>
          </p:cNvPicPr>
          <p:nvPr/>
        </p:nvPicPr>
        <p:blipFill rotWithShape="1">
          <a:blip r:embed="rId2">
            <a:extLst>
              <a:ext uri="{28A0092B-C50C-407E-A947-70E740481C1C}">
                <a14:useLocalDpi xmlns:a14="http://schemas.microsoft.com/office/drawing/2010/main" val="0"/>
              </a:ext>
            </a:extLst>
          </a:blip>
          <a:srcRect l="14762" r="28402" b="984"/>
          <a:stretch/>
        </p:blipFill>
        <p:spPr>
          <a:xfrm>
            <a:off x="1338103" y="1914162"/>
            <a:ext cx="3124821" cy="4254938"/>
          </a:xfrm>
          <a:prstGeom prst="rect">
            <a:avLst/>
          </a:prstGeom>
        </p:spPr>
      </p:pic>
    </p:spTree>
    <p:extLst>
      <p:ext uri="{BB962C8B-B14F-4D97-AF65-F5344CB8AC3E}">
        <p14:creationId xmlns:p14="http://schemas.microsoft.com/office/powerpoint/2010/main" val="1273908669"/>
      </p:ext>
    </p:extLst>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Rectangle 15">
            <a:extLst>
              <a:ext uri="{FF2B5EF4-FFF2-40B4-BE49-F238E27FC236}">
                <a16:creationId xmlns:a16="http://schemas.microsoft.com/office/drawing/2014/main" id="{6DF391EB-736C-4FBF-8E11-CB4AE0BF1DEC}"/>
              </a:ext>
            </a:extLst>
          </p:cNvPr>
          <p:cNvSpPr/>
          <p:nvPr/>
        </p:nvSpPr>
        <p:spPr>
          <a:xfrm>
            <a:off x="1344156" y="2000059"/>
            <a:ext cx="2116606" cy="1354217"/>
          </a:xfrm>
          <a:prstGeom prst="rect">
            <a:avLst/>
          </a:prstGeom>
        </p:spPr>
        <p:txBody>
          <a:bodyPr wrap="square">
            <a:spAutoFit/>
          </a:bodyPr>
          <a:lstStyle/>
          <a:p>
            <a:pPr defTabSz="1828800" rtl="0"/>
            <a:r>
              <a:rPr lang="en-US" b="1" kern="1200" dirty="0">
                <a:solidFill>
                  <a:schemeClr val="bg2">
                    <a:lumMod val="10000"/>
                  </a:schemeClr>
                </a:solidFill>
                <a:latin typeface="字魂58号-创中黑" panose="00000500000000000000" pitchFamily="2" charset="-122"/>
                <a:ea typeface="字魂58号-创中黑" panose="00000500000000000000" pitchFamily="2" charset="-122"/>
              </a:rPr>
              <a:t>2016/08</a:t>
            </a:r>
          </a:p>
          <a:p>
            <a:pPr defTabSz="1828800" rtl="0"/>
            <a:r>
              <a:rPr lang="en-US" sz="1600" b="1" kern="1200" dirty="0">
                <a:solidFill>
                  <a:schemeClr val="bg2">
                    <a:lumMod val="10000"/>
                  </a:schemeClr>
                </a:solidFill>
                <a:latin typeface="字魂58号-创中黑" panose="00000500000000000000" pitchFamily="2" charset="-122"/>
                <a:ea typeface="字魂58号-创中黑" panose="00000500000000000000" pitchFamily="2" charset="-122"/>
              </a:rPr>
              <a:t>NEW EVENT</a:t>
            </a:r>
          </a:p>
          <a:p>
            <a:pPr defTabSz="1828800" rtl="0"/>
            <a:r>
              <a:rPr lang="en-US" sz="1600" kern="1200" dirty="0">
                <a:solidFill>
                  <a:schemeClr val="bg2">
                    <a:lumMod val="10000"/>
                  </a:schemeClr>
                </a:solidFill>
                <a:latin typeface="字魂58号-创中黑" panose="00000500000000000000" pitchFamily="2" charset="-122"/>
                <a:ea typeface="字魂58号-创中黑" panose="00000500000000000000" pitchFamily="2" charset="-122"/>
              </a:rPr>
              <a:t>Conveniently iterate top-line alignments for wireless metrics. </a:t>
            </a:r>
          </a:p>
        </p:txBody>
      </p:sp>
      <p:sp>
        <p:nvSpPr>
          <p:cNvPr id="7" name="Rectangle 29">
            <a:extLst>
              <a:ext uri="{FF2B5EF4-FFF2-40B4-BE49-F238E27FC236}">
                <a16:creationId xmlns:a16="http://schemas.microsoft.com/office/drawing/2014/main" id="{0A6D50E4-7917-4E00-AEDB-A20FA7410DDC}"/>
              </a:ext>
            </a:extLst>
          </p:cNvPr>
          <p:cNvSpPr/>
          <p:nvPr/>
        </p:nvSpPr>
        <p:spPr>
          <a:xfrm>
            <a:off x="3848169" y="2000059"/>
            <a:ext cx="2116606" cy="1354217"/>
          </a:xfrm>
          <a:prstGeom prst="rect">
            <a:avLst/>
          </a:prstGeom>
        </p:spPr>
        <p:txBody>
          <a:bodyPr wrap="square">
            <a:spAutoFit/>
          </a:bodyPr>
          <a:lstStyle/>
          <a:p>
            <a:pPr defTabSz="1828800" rtl="0"/>
            <a:r>
              <a:rPr lang="en-US" b="1" kern="1200" dirty="0">
                <a:solidFill>
                  <a:schemeClr val="bg2">
                    <a:lumMod val="10000"/>
                  </a:schemeClr>
                </a:solidFill>
                <a:latin typeface="字魂58号-创中黑" panose="00000500000000000000" pitchFamily="2" charset="-122"/>
                <a:ea typeface="字魂58号-创中黑" panose="00000500000000000000" pitchFamily="2" charset="-122"/>
              </a:rPr>
              <a:t>2017/08</a:t>
            </a:r>
          </a:p>
          <a:p>
            <a:pPr defTabSz="1828800" rtl="0"/>
            <a:r>
              <a:rPr lang="en-US" sz="1600" b="1" kern="1200" dirty="0">
                <a:solidFill>
                  <a:schemeClr val="bg2">
                    <a:lumMod val="10000"/>
                  </a:schemeClr>
                </a:solidFill>
                <a:latin typeface="字魂58号-创中黑" panose="00000500000000000000" pitchFamily="2" charset="-122"/>
                <a:ea typeface="字魂58号-创中黑" panose="00000500000000000000" pitchFamily="2" charset="-122"/>
              </a:rPr>
              <a:t>NEW EVENT</a:t>
            </a:r>
          </a:p>
          <a:p>
            <a:pPr defTabSz="1828800" rtl="0"/>
            <a:r>
              <a:rPr lang="en-US" sz="1600" kern="1200" dirty="0">
                <a:solidFill>
                  <a:schemeClr val="bg2">
                    <a:lumMod val="10000"/>
                  </a:schemeClr>
                </a:solidFill>
                <a:latin typeface="字魂58号-创中黑" panose="00000500000000000000" pitchFamily="2" charset="-122"/>
                <a:ea typeface="字魂58号-创中黑" panose="00000500000000000000" pitchFamily="2" charset="-122"/>
              </a:rPr>
              <a:t>Conveniently iterate top-line alignments for wireless metrics. </a:t>
            </a:r>
          </a:p>
        </p:txBody>
      </p:sp>
      <p:sp>
        <p:nvSpPr>
          <p:cNvPr id="8" name="Rectangle 32">
            <a:extLst>
              <a:ext uri="{FF2B5EF4-FFF2-40B4-BE49-F238E27FC236}">
                <a16:creationId xmlns:a16="http://schemas.microsoft.com/office/drawing/2014/main" id="{179E4E37-2C35-4BFD-815A-CFC13FC2968B}"/>
              </a:ext>
            </a:extLst>
          </p:cNvPr>
          <p:cNvSpPr/>
          <p:nvPr/>
        </p:nvSpPr>
        <p:spPr>
          <a:xfrm>
            <a:off x="6352182" y="2000059"/>
            <a:ext cx="2116606" cy="1354217"/>
          </a:xfrm>
          <a:prstGeom prst="rect">
            <a:avLst/>
          </a:prstGeom>
        </p:spPr>
        <p:txBody>
          <a:bodyPr wrap="square">
            <a:spAutoFit/>
          </a:bodyPr>
          <a:lstStyle/>
          <a:p>
            <a:pPr defTabSz="1828800" rtl="0"/>
            <a:r>
              <a:rPr lang="en-US" b="1" kern="1200" dirty="0">
                <a:solidFill>
                  <a:schemeClr val="bg2">
                    <a:lumMod val="10000"/>
                  </a:schemeClr>
                </a:solidFill>
                <a:latin typeface="字魂58号-创中黑" panose="00000500000000000000" pitchFamily="2" charset="-122"/>
                <a:ea typeface="字魂58号-创中黑" panose="00000500000000000000" pitchFamily="2" charset="-122"/>
              </a:rPr>
              <a:t>2018/08</a:t>
            </a:r>
          </a:p>
          <a:p>
            <a:pPr defTabSz="1828800" rtl="0"/>
            <a:r>
              <a:rPr lang="en-US" sz="1600" b="1" kern="1200" dirty="0">
                <a:solidFill>
                  <a:schemeClr val="bg2">
                    <a:lumMod val="10000"/>
                  </a:schemeClr>
                </a:solidFill>
                <a:latin typeface="字魂58号-创中黑" panose="00000500000000000000" pitchFamily="2" charset="-122"/>
                <a:ea typeface="字魂58号-创中黑" panose="00000500000000000000" pitchFamily="2" charset="-122"/>
              </a:rPr>
              <a:t>NEW EVENT</a:t>
            </a:r>
          </a:p>
          <a:p>
            <a:pPr defTabSz="1828800" rtl="0"/>
            <a:r>
              <a:rPr lang="en-US" sz="1600" kern="1200" dirty="0">
                <a:solidFill>
                  <a:schemeClr val="bg2">
                    <a:lumMod val="10000"/>
                  </a:schemeClr>
                </a:solidFill>
                <a:latin typeface="字魂58号-创中黑" panose="00000500000000000000" pitchFamily="2" charset="-122"/>
                <a:ea typeface="字魂58号-创中黑" panose="00000500000000000000" pitchFamily="2" charset="-122"/>
              </a:rPr>
              <a:t>Conveniently iterate top-line alignments for wireless metrics. </a:t>
            </a:r>
          </a:p>
        </p:txBody>
      </p:sp>
      <p:sp>
        <p:nvSpPr>
          <p:cNvPr id="9" name="Rectangle 35">
            <a:extLst>
              <a:ext uri="{FF2B5EF4-FFF2-40B4-BE49-F238E27FC236}">
                <a16:creationId xmlns:a16="http://schemas.microsoft.com/office/drawing/2014/main" id="{ACEF31F0-B9AC-46E2-80BB-6240DBD9EA7D}"/>
              </a:ext>
            </a:extLst>
          </p:cNvPr>
          <p:cNvSpPr/>
          <p:nvPr/>
        </p:nvSpPr>
        <p:spPr>
          <a:xfrm>
            <a:off x="8856194" y="2000059"/>
            <a:ext cx="2116606" cy="1354217"/>
          </a:xfrm>
          <a:prstGeom prst="rect">
            <a:avLst/>
          </a:prstGeom>
        </p:spPr>
        <p:txBody>
          <a:bodyPr wrap="square">
            <a:spAutoFit/>
          </a:bodyPr>
          <a:lstStyle/>
          <a:p>
            <a:pPr defTabSz="1828800" rtl="0"/>
            <a:r>
              <a:rPr lang="en-US" b="1" kern="1200" dirty="0">
                <a:solidFill>
                  <a:schemeClr val="bg2">
                    <a:lumMod val="10000"/>
                  </a:schemeClr>
                </a:solidFill>
                <a:latin typeface="字魂58号-创中黑" panose="00000500000000000000" pitchFamily="2" charset="-122"/>
                <a:ea typeface="字魂58号-创中黑" panose="00000500000000000000" pitchFamily="2" charset="-122"/>
              </a:rPr>
              <a:t>2020/08</a:t>
            </a:r>
          </a:p>
          <a:p>
            <a:pPr defTabSz="1828800" rtl="0"/>
            <a:r>
              <a:rPr lang="en-US" sz="1600" b="1" kern="1200" dirty="0">
                <a:solidFill>
                  <a:schemeClr val="bg2">
                    <a:lumMod val="10000"/>
                  </a:schemeClr>
                </a:solidFill>
                <a:latin typeface="字魂58号-创中黑" panose="00000500000000000000" pitchFamily="2" charset="-122"/>
                <a:ea typeface="字魂58号-创中黑" panose="00000500000000000000" pitchFamily="2" charset="-122"/>
              </a:rPr>
              <a:t>NEW EVENT</a:t>
            </a:r>
          </a:p>
          <a:p>
            <a:pPr defTabSz="1828800" rtl="0"/>
            <a:r>
              <a:rPr lang="en-US" sz="1600" kern="1200" dirty="0">
                <a:solidFill>
                  <a:schemeClr val="bg2">
                    <a:lumMod val="10000"/>
                  </a:schemeClr>
                </a:solidFill>
                <a:latin typeface="字魂58号-创中黑" panose="00000500000000000000" pitchFamily="2" charset="-122"/>
                <a:ea typeface="字魂58号-创中黑" panose="00000500000000000000" pitchFamily="2" charset="-122"/>
              </a:rPr>
              <a:t>Conveniently iterate top-line alignments for wireless metrics. </a:t>
            </a:r>
          </a:p>
        </p:txBody>
      </p:sp>
      <p:grpSp>
        <p:nvGrpSpPr>
          <p:cNvPr id="10" name="组合 9">
            <a:extLst>
              <a:ext uri="{FF2B5EF4-FFF2-40B4-BE49-F238E27FC236}">
                <a16:creationId xmlns:a16="http://schemas.microsoft.com/office/drawing/2014/main" id="{D0D3BFCE-34CA-4399-B2A8-242FF1E309A9}"/>
              </a:ext>
            </a:extLst>
          </p:cNvPr>
          <p:cNvGrpSpPr/>
          <p:nvPr/>
        </p:nvGrpSpPr>
        <p:grpSpPr>
          <a:xfrm>
            <a:off x="562391" y="3690331"/>
            <a:ext cx="10907432" cy="719744"/>
            <a:chOff x="562391" y="3690331"/>
            <a:chExt cx="10907432" cy="719744"/>
          </a:xfrm>
          <a:solidFill>
            <a:srgbClr val="FFC000"/>
          </a:solidFill>
        </p:grpSpPr>
        <p:grpSp>
          <p:nvGrpSpPr>
            <p:cNvPr id="11" name="Group 1">
              <a:extLst>
                <a:ext uri="{FF2B5EF4-FFF2-40B4-BE49-F238E27FC236}">
                  <a16:creationId xmlns:a16="http://schemas.microsoft.com/office/drawing/2014/main" id="{A9347C8A-C0F5-4A49-B05A-F9C8BAF9D9C6}"/>
                </a:ext>
              </a:extLst>
            </p:cNvPr>
            <p:cNvGrpSpPr/>
            <p:nvPr/>
          </p:nvGrpSpPr>
          <p:grpSpPr>
            <a:xfrm>
              <a:off x="562391" y="4021553"/>
              <a:ext cx="10907432" cy="112324"/>
              <a:chOff x="441036" y="3933555"/>
              <a:chExt cx="11357541" cy="116959"/>
            </a:xfrm>
            <a:grpFill/>
          </p:grpSpPr>
          <p:cxnSp>
            <p:nvCxnSpPr>
              <p:cNvPr id="39" name="Straight Connector 2">
                <a:extLst>
                  <a:ext uri="{FF2B5EF4-FFF2-40B4-BE49-F238E27FC236}">
                    <a16:creationId xmlns:a16="http://schemas.microsoft.com/office/drawing/2014/main" id="{F8473B6E-265D-4FC2-B85A-43147A68C4D2}"/>
                  </a:ext>
                </a:extLst>
              </p:cNvPr>
              <p:cNvCxnSpPr/>
              <p:nvPr/>
            </p:nvCxnSpPr>
            <p:spPr>
              <a:xfrm>
                <a:off x="499516" y="3992034"/>
                <a:ext cx="11251450" cy="0"/>
              </a:xfrm>
              <a:prstGeom prst="line">
                <a:avLst/>
              </a:prstGeom>
              <a:grp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0" name="Oval 10">
                <a:extLst>
                  <a:ext uri="{FF2B5EF4-FFF2-40B4-BE49-F238E27FC236}">
                    <a16:creationId xmlns:a16="http://schemas.microsoft.com/office/drawing/2014/main" id="{BE347002-8D1C-4310-BB7C-F64142086FE4}"/>
                  </a:ext>
                </a:extLst>
              </p:cNvPr>
              <p:cNvSpPr/>
              <p:nvPr/>
            </p:nvSpPr>
            <p:spPr>
              <a:xfrm>
                <a:off x="441036" y="3933555"/>
                <a:ext cx="116959" cy="116959"/>
              </a:xfrm>
              <a:prstGeom prst="ellipse">
                <a:avLst/>
              </a:prstGeom>
              <a:grp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2400" kern="120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41" name="Oval 19">
                <a:extLst>
                  <a:ext uri="{FF2B5EF4-FFF2-40B4-BE49-F238E27FC236}">
                    <a16:creationId xmlns:a16="http://schemas.microsoft.com/office/drawing/2014/main" id="{C3441AA1-6396-463E-AFA0-925B71544724}"/>
                  </a:ext>
                </a:extLst>
              </p:cNvPr>
              <p:cNvSpPr/>
              <p:nvPr/>
            </p:nvSpPr>
            <p:spPr>
              <a:xfrm>
                <a:off x="11681618" y="3933555"/>
                <a:ext cx="116959" cy="116959"/>
              </a:xfrm>
              <a:prstGeom prst="ellipse">
                <a:avLst/>
              </a:prstGeom>
              <a:grp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2400" kern="1200">
                  <a:solidFill>
                    <a:schemeClr val="bg2">
                      <a:lumMod val="10000"/>
                    </a:schemeClr>
                  </a:solidFill>
                  <a:latin typeface="字魂58号-创中黑" panose="00000500000000000000" pitchFamily="2" charset="-122"/>
                  <a:ea typeface="字魂58号-创中黑" panose="00000500000000000000" pitchFamily="2" charset="-122"/>
                </a:endParaRPr>
              </a:p>
            </p:txBody>
          </p:sp>
        </p:grpSp>
        <p:grpSp>
          <p:nvGrpSpPr>
            <p:cNvPr id="12" name="组合 11">
              <a:extLst>
                <a:ext uri="{FF2B5EF4-FFF2-40B4-BE49-F238E27FC236}">
                  <a16:creationId xmlns:a16="http://schemas.microsoft.com/office/drawing/2014/main" id="{D3575D72-A12A-4B09-B10F-0930F28D0D57}"/>
                </a:ext>
              </a:extLst>
            </p:cNvPr>
            <p:cNvGrpSpPr/>
            <p:nvPr/>
          </p:nvGrpSpPr>
          <p:grpSpPr>
            <a:xfrm>
              <a:off x="1875420" y="3690331"/>
              <a:ext cx="828834" cy="714513"/>
              <a:chOff x="1875420" y="3690331"/>
              <a:chExt cx="828834" cy="714513"/>
            </a:xfrm>
            <a:grpFill/>
          </p:grpSpPr>
          <p:sp>
            <p:nvSpPr>
              <p:cNvPr id="26" name="Hexagon 17">
                <a:extLst>
                  <a:ext uri="{FF2B5EF4-FFF2-40B4-BE49-F238E27FC236}">
                    <a16:creationId xmlns:a16="http://schemas.microsoft.com/office/drawing/2014/main" id="{E0F012FE-44A7-48C0-956F-B7D66AD49D1A}"/>
                  </a:ext>
                </a:extLst>
              </p:cNvPr>
              <p:cNvSpPr/>
              <p:nvPr/>
            </p:nvSpPr>
            <p:spPr>
              <a:xfrm>
                <a:off x="1875420" y="3690331"/>
                <a:ext cx="828834" cy="714513"/>
              </a:xfrm>
              <a:prstGeom prst="hexagon">
                <a:avLst/>
              </a:prstGeom>
              <a:grpFill/>
              <a:ln w="12700">
                <a:solidFill>
                  <a:schemeClr val="bg1">
                    <a:lumMod val="65000"/>
                  </a:schemeClr>
                </a:solidFill>
                <a:headEnd type="oval" w="med" len="med"/>
                <a:tailEnd type="oval" w="med" len="med"/>
              </a:ln>
              <a:effectLst>
                <a:outerShdw blurRad="76200" dir="18900000" sy="23000" kx="-1200000" algn="b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grpSp>
            <p:nvGrpSpPr>
              <p:cNvPr id="27" name="Group 22">
                <a:extLst>
                  <a:ext uri="{FF2B5EF4-FFF2-40B4-BE49-F238E27FC236}">
                    <a16:creationId xmlns:a16="http://schemas.microsoft.com/office/drawing/2014/main" id="{9D2D1D36-3840-4CA6-84CA-543DCB87725C}"/>
                  </a:ext>
                </a:extLst>
              </p:cNvPr>
              <p:cNvGrpSpPr/>
              <p:nvPr/>
            </p:nvGrpSpPr>
            <p:grpSpPr>
              <a:xfrm>
                <a:off x="2096466" y="3879231"/>
                <a:ext cx="337678" cy="336716"/>
                <a:chOff x="1573213" y="346076"/>
                <a:chExt cx="557213" cy="555625"/>
              </a:xfrm>
              <a:grpFill/>
            </p:grpSpPr>
            <p:sp>
              <p:nvSpPr>
                <p:cNvPr id="28" name="Freeform 239">
                  <a:extLst>
                    <a:ext uri="{FF2B5EF4-FFF2-40B4-BE49-F238E27FC236}">
                      <a16:creationId xmlns:a16="http://schemas.microsoft.com/office/drawing/2014/main" id="{E0681853-83EC-40D6-BDBC-B890573F8984}"/>
                    </a:ext>
                  </a:extLst>
                </p:cNvPr>
                <p:cNvSpPr>
                  <a:spLocks/>
                </p:cNvSpPr>
                <p:nvPr/>
              </p:nvSpPr>
              <p:spPr bwMode="auto">
                <a:xfrm>
                  <a:off x="1663700" y="592138"/>
                  <a:ext cx="76200" cy="80963"/>
                </a:xfrm>
                <a:custGeom>
                  <a:avLst/>
                  <a:gdLst/>
                  <a:ahLst/>
                  <a:cxnLst>
                    <a:cxn ang="0">
                      <a:pos x="26" y="31"/>
                    </a:cxn>
                    <a:cxn ang="0">
                      <a:pos x="29" y="29"/>
                    </a:cxn>
                    <a:cxn ang="0">
                      <a:pos x="23" y="4"/>
                    </a:cxn>
                    <a:cxn ang="0">
                      <a:pos x="19" y="3"/>
                    </a:cxn>
                    <a:cxn ang="0">
                      <a:pos x="13" y="0"/>
                    </a:cxn>
                    <a:cxn ang="0">
                      <a:pos x="0" y="16"/>
                    </a:cxn>
                    <a:cxn ang="0">
                      <a:pos x="2" y="22"/>
                    </a:cxn>
                    <a:cxn ang="0">
                      <a:pos x="26" y="31"/>
                    </a:cxn>
                  </a:cxnLst>
                  <a:rect l="0" t="0" r="r" b="b"/>
                  <a:pathLst>
                    <a:path w="29" h="31">
                      <a:moveTo>
                        <a:pt x="26" y="31"/>
                      </a:moveTo>
                      <a:cubicBezTo>
                        <a:pt x="27" y="30"/>
                        <a:pt x="28" y="29"/>
                        <a:pt x="29" y="29"/>
                      </a:cubicBezTo>
                      <a:cubicBezTo>
                        <a:pt x="27" y="20"/>
                        <a:pt x="24" y="12"/>
                        <a:pt x="23" y="4"/>
                      </a:cubicBezTo>
                      <a:cubicBezTo>
                        <a:pt x="22" y="4"/>
                        <a:pt x="20" y="3"/>
                        <a:pt x="19" y="3"/>
                      </a:cubicBezTo>
                      <a:cubicBezTo>
                        <a:pt x="17" y="3"/>
                        <a:pt x="14" y="1"/>
                        <a:pt x="13" y="0"/>
                      </a:cubicBezTo>
                      <a:cubicBezTo>
                        <a:pt x="8" y="5"/>
                        <a:pt x="4" y="10"/>
                        <a:pt x="0" y="16"/>
                      </a:cubicBezTo>
                      <a:cubicBezTo>
                        <a:pt x="1" y="18"/>
                        <a:pt x="2" y="20"/>
                        <a:pt x="2" y="22"/>
                      </a:cubicBezTo>
                      <a:cubicBezTo>
                        <a:pt x="9" y="26"/>
                        <a:pt x="18" y="29"/>
                        <a:pt x="26" y="31"/>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29" name="Freeform 240">
                  <a:extLst>
                    <a:ext uri="{FF2B5EF4-FFF2-40B4-BE49-F238E27FC236}">
                      <a16:creationId xmlns:a16="http://schemas.microsoft.com/office/drawing/2014/main" id="{76594A1A-98DB-435B-A362-37B48A025C9A}"/>
                    </a:ext>
                  </a:extLst>
                </p:cNvPr>
                <p:cNvSpPr>
                  <a:spLocks/>
                </p:cNvSpPr>
                <p:nvPr/>
              </p:nvSpPr>
              <p:spPr bwMode="auto">
                <a:xfrm>
                  <a:off x="1762125" y="690563"/>
                  <a:ext cx="142875" cy="127000"/>
                </a:xfrm>
                <a:custGeom>
                  <a:avLst/>
                  <a:gdLst/>
                  <a:ahLst/>
                  <a:cxnLst>
                    <a:cxn ang="0">
                      <a:pos x="24" y="2"/>
                    </a:cxn>
                    <a:cxn ang="0">
                      <a:pos x="1" y="0"/>
                    </a:cxn>
                    <a:cxn ang="0">
                      <a:pos x="0" y="1"/>
                    </a:cxn>
                    <a:cxn ang="0">
                      <a:pos x="2" y="7"/>
                    </a:cxn>
                    <a:cxn ang="0">
                      <a:pos x="27" y="49"/>
                    </a:cxn>
                    <a:cxn ang="0">
                      <a:pos x="36" y="47"/>
                    </a:cxn>
                    <a:cxn ang="0">
                      <a:pos x="39" y="48"/>
                    </a:cxn>
                    <a:cxn ang="0">
                      <a:pos x="55" y="12"/>
                    </a:cxn>
                    <a:cxn ang="0">
                      <a:pos x="46" y="1"/>
                    </a:cxn>
                    <a:cxn ang="0">
                      <a:pos x="24" y="2"/>
                    </a:cxn>
                  </a:cxnLst>
                  <a:rect l="0" t="0" r="r" b="b"/>
                  <a:pathLst>
                    <a:path w="55" h="49">
                      <a:moveTo>
                        <a:pt x="24" y="2"/>
                      </a:moveTo>
                      <a:cubicBezTo>
                        <a:pt x="16" y="2"/>
                        <a:pt x="8" y="1"/>
                        <a:pt x="1" y="0"/>
                      </a:cubicBezTo>
                      <a:cubicBezTo>
                        <a:pt x="0" y="0"/>
                        <a:pt x="0" y="1"/>
                        <a:pt x="0" y="1"/>
                      </a:cubicBezTo>
                      <a:cubicBezTo>
                        <a:pt x="0" y="3"/>
                        <a:pt x="1" y="5"/>
                        <a:pt x="2" y="7"/>
                      </a:cubicBezTo>
                      <a:cubicBezTo>
                        <a:pt x="9" y="23"/>
                        <a:pt x="17" y="37"/>
                        <a:pt x="27" y="49"/>
                      </a:cubicBezTo>
                      <a:cubicBezTo>
                        <a:pt x="29" y="47"/>
                        <a:pt x="33" y="46"/>
                        <a:pt x="36" y="47"/>
                      </a:cubicBezTo>
                      <a:cubicBezTo>
                        <a:pt x="37" y="47"/>
                        <a:pt x="38" y="47"/>
                        <a:pt x="39" y="48"/>
                      </a:cubicBezTo>
                      <a:cubicBezTo>
                        <a:pt x="46" y="37"/>
                        <a:pt x="51" y="25"/>
                        <a:pt x="55" y="12"/>
                      </a:cubicBezTo>
                      <a:cubicBezTo>
                        <a:pt x="51" y="10"/>
                        <a:pt x="47" y="5"/>
                        <a:pt x="46" y="1"/>
                      </a:cubicBezTo>
                      <a:cubicBezTo>
                        <a:pt x="39" y="2"/>
                        <a:pt x="31" y="2"/>
                        <a:pt x="24" y="2"/>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30" name="Freeform 241">
                  <a:extLst>
                    <a:ext uri="{FF2B5EF4-FFF2-40B4-BE49-F238E27FC236}">
                      <a16:creationId xmlns:a16="http://schemas.microsoft.com/office/drawing/2014/main" id="{2E782D83-2AEF-48D6-AB60-4A0A7EFBBA4B}"/>
                    </a:ext>
                  </a:extLst>
                </p:cNvPr>
                <p:cNvSpPr>
                  <a:spLocks/>
                </p:cNvSpPr>
                <p:nvPr/>
              </p:nvSpPr>
              <p:spPr bwMode="auto">
                <a:xfrm>
                  <a:off x="1733550" y="460376"/>
                  <a:ext cx="196850" cy="225425"/>
                </a:xfrm>
                <a:custGeom>
                  <a:avLst/>
                  <a:gdLst/>
                  <a:ahLst/>
                  <a:cxnLst>
                    <a:cxn ang="0">
                      <a:pos x="76" y="41"/>
                    </a:cxn>
                    <a:cxn ang="0">
                      <a:pos x="74" y="6"/>
                    </a:cxn>
                    <a:cxn ang="0">
                      <a:pos x="70" y="6"/>
                    </a:cxn>
                    <a:cxn ang="0">
                      <a:pos x="63" y="0"/>
                    </a:cxn>
                    <a:cxn ang="0">
                      <a:pos x="11" y="28"/>
                    </a:cxn>
                    <a:cxn ang="0">
                      <a:pos x="9" y="29"/>
                    </a:cxn>
                    <a:cxn ang="0">
                      <a:pos x="11" y="42"/>
                    </a:cxn>
                    <a:cxn ang="0">
                      <a:pos x="0" y="54"/>
                    </a:cxn>
                    <a:cxn ang="0">
                      <a:pos x="7" y="79"/>
                    </a:cxn>
                    <a:cxn ang="0">
                      <a:pos x="7" y="79"/>
                    </a:cxn>
                    <a:cxn ang="0">
                      <a:pos x="12" y="85"/>
                    </a:cxn>
                    <a:cxn ang="0">
                      <a:pos x="35" y="86"/>
                    </a:cxn>
                    <a:cxn ang="0">
                      <a:pos x="57" y="85"/>
                    </a:cxn>
                    <a:cxn ang="0">
                      <a:pos x="57" y="81"/>
                    </a:cxn>
                    <a:cxn ang="0">
                      <a:pos x="74" y="68"/>
                    </a:cxn>
                    <a:cxn ang="0">
                      <a:pos x="76" y="41"/>
                    </a:cxn>
                  </a:cxnLst>
                  <a:rect l="0" t="0" r="r" b="b"/>
                  <a:pathLst>
                    <a:path w="76" h="87">
                      <a:moveTo>
                        <a:pt x="76" y="41"/>
                      </a:moveTo>
                      <a:cubicBezTo>
                        <a:pt x="76" y="29"/>
                        <a:pt x="75" y="17"/>
                        <a:pt x="74" y="6"/>
                      </a:cubicBezTo>
                      <a:cubicBezTo>
                        <a:pt x="73" y="6"/>
                        <a:pt x="72" y="6"/>
                        <a:pt x="70" y="6"/>
                      </a:cubicBezTo>
                      <a:cubicBezTo>
                        <a:pt x="67" y="5"/>
                        <a:pt x="65" y="3"/>
                        <a:pt x="63" y="0"/>
                      </a:cubicBezTo>
                      <a:cubicBezTo>
                        <a:pt x="45" y="7"/>
                        <a:pt x="27" y="16"/>
                        <a:pt x="11" y="28"/>
                      </a:cubicBezTo>
                      <a:cubicBezTo>
                        <a:pt x="10" y="28"/>
                        <a:pt x="9" y="29"/>
                        <a:pt x="9" y="29"/>
                      </a:cubicBezTo>
                      <a:cubicBezTo>
                        <a:pt x="11" y="33"/>
                        <a:pt x="12" y="38"/>
                        <a:pt x="11" y="42"/>
                      </a:cubicBezTo>
                      <a:cubicBezTo>
                        <a:pt x="10" y="48"/>
                        <a:pt x="5" y="53"/>
                        <a:pt x="0" y="54"/>
                      </a:cubicBezTo>
                      <a:cubicBezTo>
                        <a:pt x="2" y="63"/>
                        <a:pt x="4" y="71"/>
                        <a:pt x="7" y="79"/>
                      </a:cubicBezTo>
                      <a:cubicBezTo>
                        <a:pt x="7" y="79"/>
                        <a:pt x="7" y="79"/>
                        <a:pt x="7" y="79"/>
                      </a:cubicBezTo>
                      <a:cubicBezTo>
                        <a:pt x="10" y="80"/>
                        <a:pt x="12" y="82"/>
                        <a:pt x="12" y="85"/>
                      </a:cubicBezTo>
                      <a:cubicBezTo>
                        <a:pt x="20" y="86"/>
                        <a:pt x="27" y="86"/>
                        <a:pt x="35" y="86"/>
                      </a:cubicBezTo>
                      <a:cubicBezTo>
                        <a:pt x="42" y="87"/>
                        <a:pt x="49" y="86"/>
                        <a:pt x="57" y="85"/>
                      </a:cubicBezTo>
                      <a:cubicBezTo>
                        <a:pt x="57" y="84"/>
                        <a:pt x="57" y="83"/>
                        <a:pt x="57" y="81"/>
                      </a:cubicBezTo>
                      <a:cubicBezTo>
                        <a:pt x="59" y="74"/>
                        <a:pt x="66" y="68"/>
                        <a:pt x="74" y="68"/>
                      </a:cubicBezTo>
                      <a:cubicBezTo>
                        <a:pt x="75" y="59"/>
                        <a:pt x="76" y="50"/>
                        <a:pt x="76" y="41"/>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31" name="Freeform 242">
                  <a:extLst>
                    <a:ext uri="{FF2B5EF4-FFF2-40B4-BE49-F238E27FC236}">
                      <a16:creationId xmlns:a16="http://schemas.microsoft.com/office/drawing/2014/main" id="{FDD14C88-D2D0-48FA-8B3A-50502B09763F}"/>
                    </a:ext>
                  </a:extLst>
                </p:cNvPr>
                <p:cNvSpPr>
                  <a:spLocks/>
                </p:cNvSpPr>
                <p:nvPr/>
              </p:nvSpPr>
              <p:spPr bwMode="auto">
                <a:xfrm>
                  <a:off x="1573213" y="590551"/>
                  <a:ext cx="65088" cy="155575"/>
                </a:xfrm>
                <a:custGeom>
                  <a:avLst/>
                  <a:gdLst/>
                  <a:ahLst/>
                  <a:cxnLst>
                    <a:cxn ang="0">
                      <a:pos x="24" y="20"/>
                    </a:cxn>
                    <a:cxn ang="0">
                      <a:pos x="3" y="0"/>
                    </a:cxn>
                    <a:cxn ang="0">
                      <a:pos x="13" y="60"/>
                    </a:cxn>
                    <a:cxn ang="0">
                      <a:pos x="25" y="25"/>
                    </a:cxn>
                    <a:cxn ang="0">
                      <a:pos x="24" y="20"/>
                    </a:cxn>
                  </a:cxnLst>
                  <a:rect l="0" t="0" r="r" b="b"/>
                  <a:pathLst>
                    <a:path w="25" h="60">
                      <a:moveTo>
                        <a:pt x="24" y="20"/>
                      </a:moveTo>
                      <a:cubicBezTo>
                        <a:pt x="16" y="15"/>
                        <a:pt x="8" y="8"/>
                        <a:pt x="3" y="0"/>
                      </a:cubicBezTo>
                      <a:cubicBezTo>
                        <a:pt x="0" y="21"/>
                        <a:pt x="4" y="42"/>
                        <a:pt x="13" y="60"/>
                      </a:cubicBezTo>
                      <a:cubicBezTo>
                        <a:pt x="15" y="48"/>
                        <a:pt x="19" y="36"/>
                        <a:pt x="25" y="25"/>
                      </a:cubicBezTo>
                      <a:cubicBezTo>
                        <a:pt x="24" y="24"/>
                        <a:pt x="24" y="22"/>
                        <a:pt x="24" y="20"/>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32" name="Freeform 243">
                  <a:extLst>
                    <a:ext uri="{FF2B5EF4-FFF2-40B4-BE49-F238E27FC236}">
                      <a16:creationId xmlns:a16="http://schemas.microsoft.com/office/drawing/2014/main" id="{C5A7B3B7-AD22-4B73-8F35-65B99F876F44}"/>
                    </a:ext>
                  </a:extLst>
                </p:cNvPr>
                <p:cNvSpPr>
                  <a:spLocks/>
                </p:cNvSpPr>
                <p:nvPr/>
              </p:nvSpPr>
              <p:spPr bwMode="auto">
                <a:xfrm>
                  <a:off x="1614488" y="657226"/>
                  <a:ext cx="207963" cy="228600"/>
                </a:xfrm>
                <a:custGeom>
                  <a:avLst/>
                  <a:gdLst/>
                  <a:ahLst/>
                  <a:cxnLst>
                    <a:cxn ang="0">
                      <a:pos x="79" y="68"/>
                    </a:cxn>
                    <a:cxn ang="0">
                      <a:pos x="80" y="65"/>
                    </a:cxn>
                    <a:cxn ang="0">
                      <a:pos x="55" y="21"/>
                    </a:cxn>
                    <a:cxn ang="0">
                      <a:pos x="53" y="17"/>
                    </a:cxn>
                    <a:cxn ang="0">
                      <a:pos x="50" y="17"/>
                    </a:cxn>
                    <a:cxn ang="0">
                      <a:pos x="44" y="10"/>
                    </a:cxn>
                    <a:cxn ang="0">
                      <a:pos x="18" y="0"/>
                    </a:cxn>
                    <a:cxn ang="0">
                      <a:pos x="13" y="2"/>
                    </a:cxn>
                    <a:cxn ang="0">
                      <a:pos x="0" y="41"/>
                    </a:cxn>
                    <a:cxn ang="0">
                      <a:pos x="58" y="88"/>
                    </a:cxn>
                    <a:cxn ang="0">
                      <a:pos x="80" y="77"/>
                    </a:cxn>
                    <a:cxn ang="0">
                      <a:pos x="79" y="68"/>
                    </a:cxn>
                  </a:cxnLst>
                  <a:rect l="0" t="0" r="r" b="b"/>
                  <a:pathLst>
                    <a:path w="80" h="88">
                      <a:moveTo>
                        <a:pt x="79" y="68"/>
                      </a:moveTo>
                      <a:cubicBezTo>
                        <a:pt x="79" y="67"/>
                        <a:pt x="80" y="66"/>
                        <a:pt x="80" y="65"/>
                      </a:cubicBezTo>
                      <a:cubicBezTo>
                        <a:pt x="70" y="53"/>
                        <a:pt x="62" y="38"/>
                        <a:pt x="55" y="21"/>
                      </a:cubicBezTo>
                      <a:cubicBezTo>
                        <a:pt x="54" y="20"/>
                        <a:pt x="54" y="18"/>
                        <a:pt x="53" y="17"/>
                      </a:cubicBezTo>
                      <a:cubicBezTo>
                        <a:pt x="52" y="17"/>
                        <a:pt x="51" y="17"/>
                        <a:pt x="50" y="17"/>
                      </a:cubicBezTo>
                      <a:cubicBezTo>
                        <a:pt x="47" y="16"/>
                        <a:pt x="44" y="13"/>
                        <a:pt x="44" y="10"/>
                      </a:cubicBezTo>
                      <a:cubicBezTo>
                        <a:pt x="35" y="8"/>
                        <a:pt x="26" y="5"/>
                        <a:pt x="18" y="0"/>
                      </a:cubicBezTo>
                      <a:cubicBezTo>
                        <a:pt x="17" y="2"/>
                        <a:pt x="15" y="2"/>
                        <a:pt x="13" y="2"/>
                      </a:cubicBezTo>
                      <a:cubicBezTo>
                        <a:pt x="7" y="14"/>
                        <a:pt x="2" y="27"/>
                        <a:pt x="0" y="41"/>
                      </a:cubicBezTo>
                      <a:cubicBezTo>
                        <a:pt x="13" y="62"/>
                        <a:pt x="33" y="79"/>
                        <a:pt x="58" y="88"/>
                      </a:cubicBezTo>
                      <a:cubicBezTo>
                        <a:pt x="66" y="86"/>
                        <a:pt x="74" y="83"/>
                        <a:pt x="80" y="77"/>
                      </a:cubicBezTo>
                      <a:cubicBezTo>
                        <a:pt x="79" y="75"/>
                        <a:pt x="78" y="72"/>
                        <a:pt x="79" y="68"/>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33" name="Freeform 244">
                  <a:extLst>
                    <a:ext uri="{FF2B5EF4-FFF2-40B4-BE49-F238E27FC236}">
                      <a16:creationId xmlns:a16="http://schemas.microsoft.com/office/drawing/2014/main" id="{00C32C81-D328-402E-B10D-216B08008C7F}"/>
                    </a:ext>
                  </a:extLst>
                </p:cNvPr>
                <p:cNvSpPr>
                  <a:spLocks/>
                </p:cNvSpPr>
                <p:nvPr/>
              </p:nvSpPr>
              <p:spPr bwMode="auto">
                <a:xfrm>
                  <a:off x="1785938" y="866776"/>
                  <a:ext cx="127000" cy="34925"/>
                </a:xfrm>
                <a:custGeom>
                  <a:avLst/>
                  <a:gdLst/>
                  <a:ahLst/>
                  <a:cxnLst>
                    <a:cxn ang="0">
                      <a:pos x="31" y="0"/>
                    </a:cxn>
                    <a:cxn ang="0">
                      <a:pos x="22" y="2"/>
                    </a:cxn>
                    <a:cxn ang="0">
                      <a:pos x="17" y="0"/>
                    </a:cxn>
                    <a:cxn ang="0">
                      <a:pos x="0" y="9"/>
                    </a:cxn>
                    <a:cxn ang="0">
                      <a:pos x="2" y="10"/>
                    </a:cxn>
                    <a:cxn ang="0">
                      <a:pos x="49" y="10"/>
                    </a:cxn>
                    <a:cxn ang="0">
                      <a:pos x="41" y="6"/>
                    </a:cxn>
                    <a:cxn ang="0">
                      <a:pos x="31" y="0"/>
                    </a:cxn>
                  </a:cxnLst>
                  <a:rect l="0" t="0" r="r" b="b"/>
                  <a:pathLst>
                    <a:path w="49" h="13">
                      <a:moveTo>
                        <a:pt x="31" y="0"/>
                      </a:moveTo>
                      <a:cubicBezTo>
                        <a:pt x="29" y="2"/>
                        <a:pt x="25" y="3"/>
                        <a:pt x="22" y="2"/>
                      </a:cubicBezTo>
                      <a:cubicBezTo>
                        <a:pt x="20" y="1"/>
                        <a:pt x="19" y="1"/>
                        <a:pt x="17" y="0"/>
                      </a:cubicBezTo>
                      <a:cubicBezTo>
                        <a:pt x="12" y="4"/>
                        <a:pt x="6" y="7"/>
                        <a:pt x="0" y="9"/>
                      </a:cubicBezTo>
                      <a:cubicBezTo>
                        <a:pt x="1" y="9"/>
                        <a:pt x="1" y="9"/>
                        <a:pt x="2" y="10"/>
                      </a:cubicBezTo>
                      <a:cubicBezTo>
                        <a:pt x="18" y="13"/>
                        <a:pt x="34" y="13"/>
                        <a:pt x="49" y="10"/>
                      </a:cubicBezTo>
                      <a:cubicBezTo>
                        <a:pt x="46" y="9"/>
                        <a:pt x="43" y="7"/>
                        <a:pt x="41" y="6"/>
                      </a:cubicBezTo>
                      <a:cubicBezTo>
                        <a:pt x="37" y="4"/>
                        <a:pt x="34" y="2"/>
                        <a:pt x="31" y="0"/>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34" name="Freeform 245">
                  <a:extLst>
                    <a:ext uri="{FF2B5EF4-FFF2-40B4-BE49-F238E27FC236}">
                      <a16:creationId xmlns:a16="http://schemas.microsoft.com/office/drawing/2014/main" id="{73DE5E2E-C06F-45DC-9C6E-5C63DE793624}"/>
                    </a:ext>
                  </a:extLst>
                </p:cNvPr>
                <p:cNvSpPr>
                  <a:spLocks/>
                </p:cNvSpPr>
                <p:nvPr/>
              </p:nvSpPr>
              <p:spPr bwMode="auto">
                <a:xfrm>
                  <a:off x="1871663" y="582613"/>
                  <a:ext cx="258763" cy="304800"/>
                </a:xfrm>
                <a:custGeom>
                  <a:avLst/>
                  <a:gdLst/>
                  <a:ahLst/>
                  <a:cxnLst>
                    <a:cxn ang="0">
                      <a:pos x="98" y="0"/>
                    </a:cxn>
                    <a:cxn ang="0">
                      <a:pos x="57" y="28"/>
                    </a:cxn>
                    <a:cxn ang="0">
                      <a:pos x="37" y="35"/>
                    </a:cxn>
                    <a:cxn ang="0">
                      <a:pos x="37" y="42"/>
                    </a:cxn>
                    <a:cxn ang="0">
                      <a:pos x="18" y="55"/>
                    </a:cxn>
                    <a:cxn ang="0">
                      <a:pos x="0" y="92"/>
                    </a:cxn>
                    <a:cxn ang="0">
                      <a:pos x="3" y="103"/>
                    </a:cxn>
                    <a:cxn ang="0">
                      <a:pos x="1" y="107"/>
                    </a:cxn>
                    <a:cxn ang="0">
                      <a:pos x="10" y="112"/>
                    </a:cxn>
                    <a:cxn ang="0">
                      <a:pos x="25" y="118"/>
                    </a:cxn>
                    <a:cxn ang="0">
                      <a:pos x="96" y="41"/>
                    </a:cxn>
                    <a:cxn ang="0">
                      <a:pos x="98" y="0"/>
                    </a:cxn>
                  </a:cxnLst>
                  <a:rect l="0" t="0" r="r" b="b"/>
                  <a:pathLst>
                    <a:path w="100" h="118">
                      <a:moveTo>
                        <a:pt x="98" y="0"/>
                      </a:moveTo>
                      <a:cubicBezTo>
                        <a:pt x="86" y="11"/>
                        <a:pt x="72" y="21"/>
                        <a:pt x="57" y="28"/>
                      </a:cubicBezTo>
                      <a:cubicBezTo>
                        <a:pt x="50" y="31"/>
                        <a:pt x="44" y="33"/>
                        <a:pt x="37" y="35"/>
                      </a:cubicBezTo>
                      <a:cubicBezTo>
                        <a:pt x="38" y="38"/>
                        <a:pt x="38" y="40"/>
                        <a:pt x="37" y="42"/>
                      </a:cubicBezTo>
                      <a:cubicBezTo>
                        <a:pt x="35" y="51"/>
                        <a:pt x="26" y="57"/>
                        <a:pt x="18" y="55"/>
                      </a:cubicBezTo>
                      <a:cubicBezTo>
                        <a:pt x="13" y="69"/>
                        <a:pt x="7" y="82"/>
                        <a:pt x="0" y="92"/>
                      </a:cubicBezTo>
                      <a:cubicBezTo>
                        <a:pt x="3" y="95"/>
                        <a:pt x="4" y="99"/>
                        <a:pt x="3" y="103"/>
                      </a:cubicBezTo>
                      <a:cubicBezTo>
                        <a:pt x="3" y="104"/>
                        <a:pt x="2" y="106"/>
                        <a:pt x="1" y="107"/>
                      </a:cubicBezTo>
                      <a:cubicBezTo>
                        <a:pt x="4" y="109"/>
                        <a:pt x="7" y="110"/>
                        <a:pt x="10" y="112"/>
                      </a:cubicBezTo>
                      <a:cubicBezTo>
                        <a:pt x="14" y="114"/>
                        <a:pt x="19" y="116"/>
                        <a:pt x="25" y="118"/>
                      </a:cubicBezTo>
                      <a:cubicBezTo>
                        <a:pt x="59" y="107"/>
                        <a:pt x="87" y="79"/>
                        <a:pt x="96" y="41"/>
                      </a:cubicBezTo>
                      <a:cubicBezTo>
                        <a:pt x="100" y="27"/>
                        <a:pt x="100" y="13"/>
                        <a:pt x="98" y="0"/>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35" name="Freeform 246">
                  <a:extLst>
                    <a:ext uri="{FF2B5EF4-FFF2-40B4-BE49-F238E27FC236}">
                      <a16:creationId xmlns:a16="http://schemas.microsoft.com/office/drawing/2014/main" id="{477CBC82-F853-41FC-9BB1-9C93266EB1A0}"/>
                    </a:ext>
                  </a:extLst>
                </p:cNvPr>
                <p:cNvSpPr>
                  <a:spLocks/>
                </p:cNvSpPr>
                <p:nvPr/>
              </p:nvSpPr>
              <p:spPr bwMode="auto">
                <a:xfrm>
                  <a:off x="1936750" y="431801"/>
                  <a:ext cx="185738" cy="230188"/>
                </a:xfrm>
                <a:custGeom>
                  <a:avLst/>
                  <a:gdLst/>
                  <a:ahLst/>
                  <a:cxnLst>
                    <a:cxn ang="0">
                      <a:pos x="5" y="9"/>
                    </a:cxn>
                    <a:cxn ang="0">
                      <a:pos x="0" y="16"/>
                    </a:cxn>
                    <a:cxn ang="0">
                      <a:pos x="2" y="52"/>
                    </a:cxn>
                    <a:cxn ang="0">
                      <a:pos x="0" y="80"/>
                    </a:cxn>
                    <a:cxn ang="0">
                      <a:pos x="11" y="89"/>
                    </a:cxn>
                    <a:cxn ang="0">
                      <a:pos x="30" y="82"/>
                    </a:cxn>
                    <a:cxn ang="0">
                      <a:pos x="72" y="52"/>
                    </a:cxn>
                    <a:cxn ang="0">
                      <a:pos x="44" y="0"/>
                    </a:cxn>
                    <a:cxn ang="0">
                      <a:pos x="6" y="5"/>
                    </a:cxn>
                    <a:cxn ang="0">
                      <a:pos x="5" y="9"/>
                    </a:cxn>
                  </a:cxnLst>
                  <a:rect l="0" t="0" r="r" b="b"/>
                  <a:pathLst>
                    <a:path w="72" h="89">
                      <a:moveTo>
                        <a:pt x="5" y="9"/>
                      </a:moveTo>
                      <a:cubicBezTo>
                        <a:pt x="5" y="12"/>
                        <a:pt x="3" y="14"/>
                        <a:pt x="0" y="16"/>
                      </a:cubicBezTo>
                      <a:cubicBezTo>
                        <a:pt x="2" y="27"/>
                        <a:pt x="3" y="39"/>
                        <a:pt x="2" y="52"/>
                      </a:cubicBezTo>
                      <a:cubicBezTo>
                        <a:pt x="2" y="61"/>
                        <a:pt x="1" y="71"/>
                        <a:pt x="0" y="80"/>
                      </a:cubicBezTo>
                      <a:cubicBezTo>
                        <a:pt x="5" y="81"/>
                        <a:pt x="9" y="85"/>
                        <a:pt x="11" y="89"/>
                      </a:cubicBezTo>
                      <a:cubicBezTo>
                        <a:pt x="17" y="87"/>
                        <a:pt x="24" y="85"/>
                        <a:pt x="30" y="82"/>
                      </a:cubicBezTo>
                      <a:cubicBezTo>
                        <a:pt x="45" y="75"/>
                        <a:pt x="59" y="65"/>
                        <a:pt x="72" y="52"/>
                      </a:cubicBezTo>
                      <a:cubicBezTo>
                        <a:pt x="68" y="33"/>
                        <a:pt x="58" y="15"/>
                        <a:pt x="44" y="0"/>
                      </a:cubicBezTo>
                      <a:cubicBezTo>
                        <a:pt x="31" y="1"/>
                        <a:pt x="18" y="2"/>
                        <a:pt x="6" y="5"/>
                      </a:cubicBezTo>
                      <a:cubicBezTo>
                        <a:pt x="6" y="6"/>
                        <a:pt x="6" y="8"/>
                        <a:pt x="5" y="9"/>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36" name="Freeform 247">
                  <a:extLst>
                    <a:ext uri="{FF2B5EF4-FFF2-40B4-BE49-F238E27FC236}">
                      <a16:creationId xmlns:a16="http://schemas.microsoft.com/office/drawing/2014/main" id="{173CC383-6B6E-469F-B05A-6DFE3A7A22EC}"/>
                    </a:ext>
                  </a:extLst>
                </p:cNvPr>
                <p:cNvSpPr>
                  <a:spLocks/>
                </p:cNvSpPr>
                <p:nvPr/>
              </p:nvSpPr>
              <p:spPr bwMode="auto">
                <a:xfrm>
                  <a:off x="1892300" y="350838"/>
                  <a:ext cx="147638" cy="84138"/>
                </a:xfrm>
                <a:custGeom>
                  <a:avLst/>
                  <a:gdLst/>
                  <a:ahLst/>
                  <a:cxnLst>
                    <a:cxn ang="0">
                      <a:pos x="14" y="27"/>
                    </a:cxn>
                    <a:cxn ang="0">
                      <a:pos x="22" y="32"/>
                    </a:cxn>
                    <a:cxn ang="0">
                      <a:pos x="57" y="27"/>
                    </a:cxn>
                    <a:cxn ang="0">
                      <a:pos x="9" y="2"/>
                    </a:cxn>
                    <a:cxn ang="0">
                      <a:pos x="0" y="0"/>
                    </a:cxn>
                    <a:cxn ang="0">
                      <a:pos x="12" y="26"/>
                    </a:cxn>
                    <a:cxn ang="0">
                      <a:pos x="14" y="27"/>
                    </a:cxn>
                  </a:cxnLst>
                  <a:rect l="0" t="0" r="r" b="b"/>
                  <a:pathLst>
                    <a:path w="57" h="32">
                      <a:moveTo>
                        <a:pt x="14" y="27"/>
                      </a:moveTo>
                      <a:cubicBezTo>
                        <a:pt x="18" y="27"/>
                        <a:pt x="20" y="29"/>
                        <a:pt x="22" y="32"/>
                      </a:cubicBezTo>
                      <a:cubicBezTo>
                        <a:pt x="33" y="29"/>
                        <a:pt x="45" y="28"/>
                        <a:pt x="57" y="27"/>
                      </a:cubicBezTo>
                      <a:cubicBezTo>
                        <a:pt x="44" y="15"/>
                        <a:pt x="28" y="6"/>
                        <a:pt x="9" y="2"/>
                      </a:cubicBezTo>
                      <a:cubicBezTo>
                        <a:pt x="6" y="1"/>
                        <a:pt x="3" y="1"/>
                        <a:pt x="0" y="0"/>
                      </a:cubicBezTo>
                      <a:cubicBezTo>
                        <a:pt x="5" y="8"/>
                        <a:pt x="9" y="16"/>
                        <a:pt x="12" y="26"/>
                      </a:cubicBezTo>
                      <a:cubicBezTo>
                        <a:pt x="13" y="26"/>
                        <a:pt x="14" y="26"/>
                        <a:pt x="14" y="27"/>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37" name="Freeform 248">
                  <a:extLst>
                    <a:ext uri="{FF2B5EF4-FFF2-40B4-BE49-F238E27FC236}">
                      <a16:creationId xmlns:a16="http://schemas.microsoft.com/office/drawing/2014/main" id="{F71712B2-7E0D-40A1-BF4C-3086957A644F}"/>
                    </a:ext>
                  </a:extLst>
                </p:cNvPr>
                <p:cNvSpPr>
                  <a:spLocks/>
                </p:cNvSpPr>
                <p:nvPr/>
              </p:nvSpPr>
              <p:spPr bwMode="auto">
                <a:xfrm>
                  <a:off x="1720850" y="346076"/>
                  <a:ext cx="192088" cy="180975"/>
                </a:xfrm>
                <a:custGeom>
                  <a:avLst/>
                  <a:gdLst/>
                  <a:ahLst/>
                  <a:cxnLst>
                    <a:cxn ang="0">
                      <a:pos x="5" y="68"/>
                    </a:cxn>
                    <a:cxn ang="0">
                      <a:pos x="10" y="70"/>
                    </a:cxn>
                    <a:cxn ang="0">
                      <a:pos x="13" y="68"/>
                    </a:cxn>
                    <a:cxn ang="0">
                      <a:pos x="67" y="40"/>
                    </a:cxn>
                    <a:cxn ang="0">
                      <a:pos x="67" y="37"/>
                    </a:cxn>
                    <a:cxn ang="0">
                      <a:pos x="74" y="29"/>
                    </a:cxn>
                    <a:cxn ang="0">
                      <a:pos x="60" y="2"/>
                    </a:cxn>
                    <a:cxn ang="0">
                      <a:pos x="5" y="12"/>
                    </a:cxn>
                    <a:cxn ang="0">
                      <a:pos x="0" y="47"/>
                    </a:cxn>
                    <a:cxn ang="0">
                      <a:pos x="1" y="67"/>
                    </a:cxn>
                    <a:cxn ang="0">
                      <a:pos x="5" y="68"/>
                    </a:cxn>
                  </a:cxnLst>
                  <a:rect l="0" t="0" r="r" b="b"/>
                  <a:pathLst>
                    <a:path w="74" h="70">
                      <a:moveTo>
                        <a:pt x="5" y="68"/>
                      </a:moveTo>
                      <a:cubicBezTo>
                        <a:pt x="7" y="68"/>
                        <a:pt x="9" y="69"/>
                        <a:pt x="10" y="70"/>
                      </a:cubicBezTo>
                      <a:cubicBezTo>
                        <a:pt x="11" y="70"/>
                        <a:pt x="12" y="69"/>
                        <a:pt x="13" y="68"/>
                      </a:cubicBezTo>
                      <a:cubicBezTo>
                        <a:pt x="29" y="56"/>
                        <a:pt x="48" y="47"/>
                        <a:pt x="67" y="40"/>
                      </a:cubicBezTo>
                      <a:cubicBezTo>
                        <a:pt x="67" y="39"/>
                        <a:pt x="67" y="38"/>
                        <a:pt x="67" y="37"/>
                      </a:cubicBezTo>
                      <a:cubicBezTo>
                        <a:pt x="68" y="33"/>
                        <a:pt x="71" y="30"/>
                        <a:pt x="74" y="29"/>
                      </a:cubicBezTo>
                      <a:cubicBezTo>
                        <a:pt x="70" y="18"/>
                        <a:pt x="66" y="9"/>
                        <a:pt x="60" y="2"/>
                      </a:cubicBezTo>
                      <a:cubicBezTo>
                        <a:pt x="41" y="0"/>
                        <a:pt x="22" y="4"/>
                        <a:pt x="5" y="12"/>
                      </a:cubicBezTo>
                      <a:cubicBezTo>
                        <a:pt x="2" y="23"/>
                        <a:pt x="1" y="34"/>
                        <a:pt x="0" y="47"/>
                      </a:cubicBezTo>
                      <a:cubicBezTo>
                        <a:pt x="0" y="53"/>
                        <a:pt x="0" y="60"/>
                        <a:pt x="1" y="67"/>
                      </a:cubicBezTo>
                      <a:cubicBezTo>
                        <a:pt x="2" y="67"/>
                        <a:pt x="3" y="67"/>
                        <a:pt x="5" y="68"/>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38" name="Freeform 249">
                  <a:extLst>
                    <a:ext uri="{FF2B5EF4-FFF2-40B4-BE49-F238E27FC236}">
                      <a16:creationId xmlns:a16="http://schemas.microsoft.com/office/drawing/2014/main" id="{DDFBE228-A96D-49D3-BB0A-3A1A4AEEA8ED}"/>
                    </a:ext>
                  </a:extLst>
                </p:cNvPr>
                <p:cNvSpPr>
                  <a:spLocks/>
                </p:cNvSpPr>
                <p:nvPr/>
              </p:nvSpPr>
              <p:spPr bwMode="auto">
                <a:xfrm>
                  <a:off x="1584325" y="382588"/>
                  <a:ext cx="136525" cy="249238"/>
                </a:xfrm>
                <a:custGeom>
                  <a:avLst/>
                  <a:gdLst/>
                  <a:ahLst/>
                  <a:cxnLst>
                    <a:cxn ang="0">
                      <a:pos x="22" y="96"/>
                    </a:cxn>
                    <a:cxn ang="0">
                      <a:pos x="27" y="95"/>
                    </a:cxn>
                    <a:cxn ang="0">
                      <a:pos x="41" y="77"/>
                    </a:cxn>
                    <a:cxn ang="0">
                      <a:pos x="39" y="65"/>
                    </a:cxn>
                    <a:cxn ang="0">
                      <a:pos x="49" y="54"/>
                    </a:cxn>
                    <a:cxn ang="0">
                      <a:pos x="49" y="32"/>
                    </a:cxn>
                    <a:cxn ang="0">
                      <a:pos x="53" y="0"/>
                    </a:cxn>
                    <a:cxn ang="0">
                      <a:pos x="1" y="69"/>
                    </a:cxn>
                    <a:cxn ang="0">
                      <a:pos x="0" y="73"/>
                    </a:cxn>
                    <a:cxn ang="0">
                      <a:pos x="22" y="96"/>
                    </a:cxn>
                  </a:cxnLst>
                  <a:rect l="0" t="0" r="r" b="b"/>
                  <a:pathLst>
                    <a:path w="53" h="96">
                      <a:moveTo>
                        <a:pt x="22" y="96"/>
                      </a:moveTo>
                      <a:cubicBezTo>
                        <a:pt x="23" y="95"/>
                        <a:pt x="25" y="95"/>
                        <a:pt x="27" y="95"/>
                      </a:cubicBezTo>
                      <a:cubicBezTo>
                        <a:pt x="31" y="89"/>
                        <a:pt x="36" y="83"/>
                        <a:pt x="41" y="77"/>
                      </a:cubicBezTo>
                      <a:cubicBezTo>
                        <a:pt x="38" y="74"/>
                        <a:pt x="38" y="70"/>
                        <a:pt x="39" y="65"/>
                      </a:cubicBezTo>
                      <a:cubicBezTo>
                        <a:pt x="40" y="60"/>
                        <a:pt x="44" y="55"/>
                        <a:pt x="49" y="54"/>
                      </a:cubicBezTo>
                      <a:cubicBezTo>
                        <a:pt x="49" y="47"/>
                        <a:pt x="49" y="39"/>
                        <a:pt x="49" y="32"/>
                      </a:cubicBezTo>
                      <a:cubicBezTo>
                        <a:pt x="49" y="21"/>
                        <a:pt x="51" y="11"/>
                        <a:pt x="53" y="0"/>
                      </a:cubicBezTo>
                      <a:cubicBezTo>
                        <a:pt x="28" y="14"/>
                        <a:pt x="8" y="39"/>
                        <a:pt x="1" y="69"/>
                      </a:cubicBezTo>
                      <a:cubicBezTo>
                        <a:pt x="1" y="70"/>
                        <a:pt x="0" y="72"/>
                        <a:pt x="0" y="73"/>
                      </a:cubicBezTo>
                      <a:cubicBezTo>
                        <a:pt x="5" y="82"/>
                        <a:pt x="13" y="90"/>
                        <a:pt x="22" y="96"/>
                      </a:cubicBez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grpSp>
        </p:grpSp>
        <p:grpSp>
          <p:nvGrpSpPr>
            <p:cNvPr id="13" name="组合 12">
              <a:extLst>
                <a:ext uri="{FF2B5EF4-FFF2-40B4-BE49-F238E27FC236}">
                  <a16:creationId xmlns:a16="http://schemas.microsoft.com/office/drawing/2014/main" id="{9BC768CA-F5E9-493B-9482-70FF824FF314}"/>
                </a:ext>
              </a:extLst>
            </p:cNvPr>
            <p:cNvGrpSpPr/>
            <p:nvPr/>
          </p:nvGrpSpPr>
          <p:grpSpPr>
            <a:xfrm>
              <a:off x="4354902" y="3695562"/>
              <a:ext cx="828834" cy="714513"/>
              <a:chOff x="4354902" y="3695562"/>
              <a:chExt cx="828834" cy="714513"/>
            </a:xfrm>
            <a:grpFill/>
          </p:grpSpPr>
          <p:sp>
            <p:nvSpPr>
              <p:cNvPr id="24" name="Hexagon 30">
                <a:extLst>
                  <a:ext uri="{FF2B5EF4-FFF2-40B4-BE49-F238E27FC236}">
                    <a16:creationId xmlns:a16="http://schemas.microsoft.com/office/drawing/2014/main" id="{45EC81CE-1E9B-47DA-B109-893CEA22D565}"/>
                  </a:ext>
                </a:extLst>
              </p:cNvPr>
              <p:cNvSpPr/>
              <p:nvPr/>
            </p:nvSpPr>
            <p:spPr>
              <a:xfrm>
                <a:off x="4354902" y="3695562"/>
                <a:ext cx="828834" cy="714513"/>
              </a:xfrm>
              <a:prstGeom prst="hexagon">
                <a:avLst/>
              </a:prstGeom>
              <a:grpFill/>
              <a:ln w="12700">
                <a:solidFill>
                  <a:schemeClr val="bg1">
                    <a:lumMod val="65000"/>
                  </a:schemeClr>
                </a:solidFill>
                <a:headEnd type="oval" w="med" len="med"/>
                <a:tailEnd type="oval" w="med" len="med"/>
              </a:ln>
              <a:effectLst>
                <a:outerShdw blurRad="76200" dir="18900000" sy="23000" kx="-1200000" algn="b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defTabSz="1828800" rtl="0"/>
                <a:endParaRPr lang="en-US" sz="2400" kern="120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25" name="Freeform 187">
                <a:extLst>
                  <a:ext uri="{FF2B5EF4-FFF2-40B4-BE49-F238E27FC236}">
                    <a16:creationId xmlns:a16="http://schemas.microsoft.com/office/drawing/2014/main" id="{C19CE052-6E0A-4188-A130-ADD808EEEB44}"/>
                  </a:ext>
                </a:extLst>
              </p:cNvPr>
              <p:cNvSpPr>
                <a:spLocks noEditPoints="1"/>
              </p:cNvSpPr>
              <p:nvPr/>
            </p:nvSpPr>
            <p:spPr bwMode="auto">
              <a:xfrm>
                <a:off x="4665546" y="3877654"/>
                <a:ext cx="235715" cy="339869"/>
              </a:xfrm>
              <a:custGeom>
                <a:avLst/>
                <a:gdLst/>
                <a:ahLst/>
                <a:cxnLst>
                  <a:cxn ang="0">
                    <a:pos x="69" y="131"/>
                  </a:cxn>
                  <a:cxn ang="0">
                    <a:pos x="69" y="138"/>
                  </a:cxn>
                  <a:cxn ang="0">
                    <a:pos x="59" y="148"/>
                  </a:cxn>
                  <a:cxn ang="0">
                    <a:pos x="50" y="138"/>
                  </a:cxn>
                  <a:cxn ang="0">
                    <a:pos x="50" y="131"/>
                  </a:cxn>
                  <a:cxn ang="0">
                    <a:pos x="40" y="115"/>
                  </a:cxn>
                  <a:cxn ang="0">
                    <a:pos x="59" y="96"/>
                  </a:cxn>
                  <a:cxn ang="0">
                    <a:pos x="78" y="115"/>
                  </a:cxn>
                  <a:cxn ang="0">
                    <a:pos x="69" y="131"/>
                  </a:cxn>
                  <a:cxn ang="0">
                    <a:pos x="21" y="53"/>
                  </a:cxn>
                  <a:cxn ang="0">
                    <a:pos x="59" y="14"/>
                  </a:cxn>
                  <a:cxn ang="0">
                    <a:pos x="98" y="53"/>
                  </a:cxn>
                  <a:cxn ang="0">
                    <a:pos x="98" y="70"/>
                  </a:cxn>
                  <a:cxn ang="0">
                    <a:pos x="96" y="72"/>
                  </a:cxn>
                  <a:cxn ang="0">
                    <a:pos x="23" y="72"/>
                  </a:cxn>
                  <a:cxn ang="0">
                    <a:pos x="21" y="69"/>
                  </a:cxn>
                  <a:cxn ang="0">
                    <a:pos x="21" y="53"/>
                  </a:cxn>
                  <a:cxn ang="0">
                    <a:pos x="101" y="158"/>
                  </a:cxn>
                  <a:cxn ang="0">
                    <a:pos x="94" y="151"/>
                  </a:cxn>
                  <a:cxn ang="0">
                    <a:pos x="101" y="145"/>
                  </a:cxn>
                  <a:cxn ang="0">
                    <a:pos x="116" y="145"/>
                  </a:cxn>
                  <a:cxn ang="0">
                    <a:pos x="119" y="143"/>
                  </a:cxn>
                  <a:cxn ang="0">
                    <a:pos x="119" y="134"/>
                  </a:cxn>
                  <a:cxn ang="0">
                    <a:pos x="116" y="132"/>
                  </a:cxn>
                  <a:cxn ang="0">
                    <a:pos x="101" y="132"/>
                  </a:cxn>
                  <a:cxn ang="0">
                    <a:pos x="94" y="125"/>
                  </a:cxn>
                  <a:cxn ang="0">
                    <a:pos x="101" y="119"/>
                  </a:cxn>
                  <a:cxn ang="0">
                    <a:pos x="116" y="119"/>
                  </a:cxn>
                  <a:cxn ang="0">
                    <a:pos x="119" y="117"/>
                  </a:cxn>
                  <a:cxn ang="0">
                    <a:pos x="119" y="108"/>
                  </a:cxn>
                  <a:cxn ang="0">
                    <a:pos x="117" y="106"/>
                  </a:cxn>
                  <a:cxn ang="0">
                    <a:pos x="101" y="106"/>
                  </a:cxn>
                  <a:cxn ang="0">
                    <a:pos x="94" y="100"/>
                  </a:cxn>
                  <a:cxn ang="0">
                    <a:pos x="101" y="93"/>
                  </a:cxn>
                  <a:cxn ang="0">
                    <a:pos x="117" y="93"/>
                  </a:cxn>
                  <a:cxn ang="0">
                    <a:pos x="119" y="91"/>
                  </a:cxn>
                  <a:cxn ang="0">
                    <a:pos x="119" y="76"/>
                  </a:cxn>
                  <a:cxn ang="0">
                    <a:pos x="115" y="72"/>
                  </a:cxn>
                  <a:cxn ang="0">
                    <a:pos x="114" y="72"/>
                  </a:cxn>
                  <a:cxn ang="0">
                    <a:pos x="112" y="70"/>
                  </a:cxn>
                  <a:cxn ang="0">
                    <a:pos x="112" y="53"/>
                  </a:cxn>
                  <a:cxn ang="0">
                    <a:pos x="59" y="0"/>
                  </a:cxn>
                  <a:cxn ang="0">
                    <a:pos x="7" y="53"/>
                  </a:cxn>
                  <a:cxn ang="0">
                    <a:pos x="7" y="70"/>
                  </a:cxn>
                  <a:cxn ang="0">
                    <a:pos x="4" y="72"/>
                  </a:cxn>
                  <a:cxn ang="0">
                    <a:pos x="4" y="72"/>
                  </a:cxn>
                  <a:cxn ang="0">
                    <a:pos x="0" y="76"/>
                  </a:cxn>
                  <a:cxn ang="0">
                    <a:pos x="0" y="168"/>
                  </a:cxn>
                  <a:cxn ang="0">
                    <a:pos x="4" y="172"/>
                  </a:cxn>
                  <a:cxn ang="0">
                    <a:pos x="115" y="172"/>
                  </a:cxn>
                  <a:cxn ang="0">
                    <a:pos x="119" y="168"/>
                  </a:cxn>
                  <a:cxn ang="0">
                    <a:pos x="119" y="160"/>
                  </a:cxn>
                  <a:cxn ang="0">
                    <a:pos x="117" y="158"/>
                  </a:cxn>
                  <a:cxn ang="0">
                    <a:pos x="101" y="158"/>
                  </a:cxn>
                </a:cxnLst>
                <a:rect l="0" t="0" r="r" b="b"/>
                <a:pathLst>
                  <a:path w="119" h="172">
                    <a:moveTo>
                      <a:pt x="69" y="131"/>
                    </a:moveTo>
                    <a:cubicBezTo>
                      <a:pt x="69" y="134"/>
                      <a:pt x="69" y="138"/>
                      <a:pt x="69" y="138"/>
                    </a:cubicBezTo>
                    <a:cubicBezTo>
                      <a:pt x="69" y="144"/>
                      <a:pt x="64" y="148"/>
                      <a:pt x="59" y="148"/>
                    </a:cubicBezTo>
                    <a:cubicBezTo>
                      <a:pt x="54" y="148"/>
                      <a:pt x="50" y="144"/>
                      <a:pt x="50" y="138"/>
                    </a:cubicBezTo>
                    <a:cubicBezTo>
                      <a:pt x="50" y="138"/>
                      <a:pt x="50" y="134"/>
                      <a:pt x="50" y="131"/>
                    </a:cubicBezTo>
                    <a:cubicBezTo>
                      <a:pt x="50" y="126"/>
                      <a:pt x="40" y="127"/>
                      <a:pt x="40" y="115"/>
                    </a:cubicBezTo>
                    <a:cubicBezTo>
                      <a:pt x="40" y="105"/>
                      <a:pt x="49" y="96"/>
                      <a:pt x="59" y="96"/>
                    </a:cubicBezTo>
                    <a:cubicBezTo>
                      <a:pt x="70" y="96"/>
                      <a:pt x="78" y="105"/>
                      <a:pt x="78" y="115"/>
                    </a:cubicBezTo>
                    <a:cubicBezTo>
                      <a:pt x="78" y="127"/>
                      <a:pt x="69" y="126"/>
                      <a:pt x="69" y="131"/>
                    </a:cubicBezTo>
                    <a:moveTo>
                      <a:pt x="21" y="53"/>
                    </a:moveTo>
                    <a:cubicBezTo>
                      <a:pt x="21" y="31"/>
                      <a:pt x="38" y="14"/>
                      <a:pt x="59" y="14"/>
                    </a:cubicBezTo>
                    <a:cubicBezTo>
                      <a:pt x="80" y="14"/>
                      <a:pt x="98" y="31"/>
                      <a:pt x="98" y="53"/>
                    </a:cubicBezTo>
                    <a:cubicBezTo>
                      <a:pt x="98" y="70"/>
                      <a:pt x="98" y="70"/>
                      <a:pt x="98" y="70"/>
                    </a:cubicBezTo>
                    <a:cubicBezTo>
                      <a:pt x="98" y="70"/>
                      <a:pt x="98" y="72"/>
                      <a:pt x="96" y="72"/>
                    </a:cubicBezTo>
                    <a:cubicBezTo>
                      <a:pt x="23" y="72"/>
                      <a:pt x="23" y="72"/>
                      <a:pt x="23" y="72"/>
                    </a:cubicBezTo>
                    <a:cubicBezTo>
                      <a:pt x="21" y="72"/>
                      <a:pt x="21" y="69"/>
                      <a:pt x="21" y="69"/>
                    </a:cubicBezTo>
                    <a:cubicBezTo>
                      <a:pt x="21" y="53"/>
                      <a:pt x="21" y="53"/>
                      <a:pt x="21" y="53"/>
                    </a:cubicBezTo>
                    <a:close/>
                    <a:moveTo>
                      <a:pt x="101" y="158"/>
                    </a:moveTo>
                    <a:cubicBezTo>
                      <a:pt x="97" y="158"/>
                      <a:pt x="94" y="155"/>
                      <a:pt x="94" y="151"/>
                    </a:cubicBezTo>
                    <a:cubicBezTo>
                      <a:pt x="94" y="148"/>
                      <a:pt x="97" y="145"/>
                      <a:pt x="101" y="145"/>
                    </a:cubicBezTo>
                    <a:cubicBezTo>
                      <a:pt x="116" y="145"/>
                      <a:pt x="116" y="145"/>
                      <a:pt x="116" y="145"/>
                    </a:cubicBezTo>
                    <a:cubicBezTo>
                      <a:pt x="116" y="145"/>
                      <a:pt x="119" y="145"/>
                      <a:pt x="119" y="143"/>
                    </a:cubicBezTo>
                    <a:cubicBezTo>
                      <a:pt x="119" y="134"/>
                      <a:pt x="119" y="134"/>
                      <a:pt x="119" y="134"/>
                    </a:cubicBezTo>
                    <a:cubicBezTo>
                      <a:pt x="119" y="132"/>
                      <a:pt x="116" y="132"/>
                      <a:pt x="116" y="132"/>
                    </a:cubicBezTo>
                    <a:cubicBezTo>
                      <a:pt x="101" y="132"/>
                      <a:pt x="101" y="132"/>
                      <a:pt x="101" y="132"/>
                    </a:cubicBezTo>
                    <a:cubicBezTo>
                      <a:pt x="97" y="132"/>
                      <a:pt x="94" y="129"/>
                      <a:pt x="94" y="125"/>
                    </a:cubicBezTo>
                    <a:cubicBezTo>
                      <a:pt x="94" y="122"/>
                      <a:pt x="97" y="119"/>
                      <a:pt x="101" y="119"/>
                    </a:cubicBezTo>
                    <a:cubicBezTo>
                      <a:pt x="116" y="119"/>
                      <a:pt x="116" y="119"/>
                      <a:pt x="116" y="119"/>
                    </a:cubicBezTo>
                    <a:cubicBezTo>
                      <a:pt x="116" y="119"/>
                      <a:pt x="119" y="119"/>
                      <a:pt x="119" y="117"/>
                    </a:cubicBezTo>
                    <a:cubicBezTo>
                      <a:pt x="119" y="108"/>
                      <a:pt x="119" y="108"/>
                      <a:pt x="119" y="108"/>
                    </a:cubicBezTo>
                    <a:cubicBezTo>
                      <a:pt x="119" y="106"/>
                      <a:pt x="117" y="106"/>
                      <a:pt x="117" y="106"/>
                    </a:cubicBezTo>
                    <a:cubicBezTo>
                      <a:pt x="101" y="106"/>
                      <a:pt x="101" y="106"/>
                      <a:pt x="101" y="106"/>
                    </a:cubicBezTo>
                    <a:cubicBezTo>
                      <a:pt x="97" y="106"/>
                      <a:pt x="94" y="103"/>
                      <a:pt x="94" y="100"/>
                    </a:cubicBezTo>
                    <a:cubicBezTo>
                      <a:pt x="94" y="96"/>
                      <a:pt x="97" y="93"/>
                      <a:pt x="101" y="93"/>
                    </a:cubicBezTo>
                    <a:cubicBezTo>
                      <a:pt x="117" y="93"/>
                      <a:pt x="117" y="93"/>
                      <a:pt x="117" y="93"/>
                    </a:cubicBezTo>
                    <a:cubicBezTo>
                      <a:pt x="117" y="93"/>
                      <a:pt x="119" y="93"/>
                      <a:pt x="119" y="91"/>
                    </a:cubicBezTo>
                    <a:cubicBezTo>
                      <a:pt x="119" y="76"/>
                      <a:pt x="119" y="76"/>
                      <a:pt x="119" y="76"/>
                    </a:cubicBezTo>
                    <a:cubicBezTo>
                      <a:pt x="119" y="74"/>
                      <a:pt x="117" y="72"/>
                      <a:pt x="115" y="72"/>
                    </a:cubicBezTo>
                    <a:cubicBezTo>
                      <a:pt x="114" y="72"/>
                      <a:pt x="114" y="72"/>
                      <a:pt x="114" y="72"/>
                    </a:cubicBezTo>
                    <a:cubicBezTo>
                      <a:pt x="112" y="72"/>
                      <a:pt x="112" y="70"/>
                      <a:pt x="112" y="70"/>
                    </a:cubicBezTo>
                    <a:cubicBezTo>
                      <a:pt x="112" y="53"/>
                      <a:pt x="112" y="53"/>
                      <a:pt x="112" y="53"/>
                    </a:cubicBezTo>
                    <a:cubicBezTo>
                      <a:pt x="112" y="24"/>
                      <a:pt x="88" y="0"/>
                      <a:pt x="59" y="0"/>
                    </a:cubicBezTo>
                    <a:cubicBezTo>
                      <a:pt x="30" y="0"/>
                      <a:pt x="7" y="24"/>
                      <a:pt x="7" y="53"/>
                    </a:cubicBezTo>
                    <a:cubicBezTo>
                      <a:pt x="7" y="70"/>
                      <a:pt x="7" y="70"/>
                      <a:pt x="7" y="70"/>
                    </a:cubicBezTo>
                    <a:cubicBezTo>
                      <a:pt x="7" y="70"/>
                      <a:pt x="7" y="72"/>
                      <a:pt x="4" y="72"/>
                    </a:cubicBezTo>
                    <a:cubicBezTo>
                      <a:pt x="4" y="72"/>
                      <a:pt x="4" y="72"/>
                      <a:pt x="4" y="72"/>
                    </a:cubicBezTo>
                    <a:cubicBezTo>
                      <a:pt x="2" y="72"/>
                      <a:pt x="0" y="74"/>
                      <a:pt x="0" y="76"/>
                    </a:cubicBezTo>
                    <a:cubicBezTo>
                      <a:pt x="0" y="168"/>
                      <a:pt x="0" y="168"/>
                      <a:pt x="0" y="168"/>
                    </a:cubicBezTo>
                    <a:cubicBezTo>
                      <a:pt x="0" y="170"/>
                      <a:pt x="2" y="172"/>
                      <a:pt x="4" y="172"/>
                    </a:cubicBezTo>
                    <a:cubicBezTo>
                      <a:pt x="115" y="172"/>
                      <a:pt x="115" y="172"/>
                      <a:pt x="115" y="172"/>
                    </a:cubicBezTo>
                    <a:cubicBezTo>
                      <a:pt x="117" y="172"/>
                      <a:pt x="119" y="170"/>
                      <a:pt x="119" y="168"/>
                    </a:cubicBezTo>
                    <a:cubicBezTo>
                      <a:pt x="119" y="160"/>
                      <a:pt x="119" y="160"/>
                      <a:pt x="119" y="160"/>
                    </a:cubicBezTo>
                    <a:cubicBezTo>
                      <a:pt x="119" y="158"/>
                      <a:pt x="117" y="158"/>
                      <a:pt x="117" y="158"/>
                    </a:cubicBezTo>
                    <a:lnTo>
                      <a:pt x="101" y="158"/>
                    </a:ln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grpSp>
        <p:grpSp>
          <p:nvGrpSpPr>
            <p:cNvPr id="14" name="组合 13">
              <a:extLst>
                <a:ext uri="{FF2B5EF4-FFF2-40B4-BE49-F238E27FC236}">
                  <a16:creationId xmlns:a16="http://schemas.microsoft.com/office/drawing/2014/main" id="{2BE2A6C8-21AF-4622-924D-54FBF78D5F9A}"/>
                </a:ext>
              </a:extLst>
            </p:cNvPr>
            <p:cNvGrpSpPr/>
            <p:nvPr/>
          </p:nvGrpSpPr>
          <p:grpSpPr>
            <a:xfrm>
              <a:off x="6858915" y="3695562"/>
              <a:ext cx="828834" cy="714513"/>
              <a:chOff x="6858915" y="3695562"/>
              <a:chExt cx="828834" cy="714513"/>
            </a:xfrm>
            <a:grpFill/>
          </p:grpSpPr>
          <p:sp>
            <p:nvSpPr>
              <p:cNvPr id="20" name="Hexagon 33">
                <a:extLst>
                  <a:ext uri="{FF2B5EF4-FFF2-40B4-BE49-F238E27FC236}">
                    <a16:creationId xmlns:a16="http://schemas.microsoft.com/office/drawing/2014/main" id="{08323333-DB69-46CD-B3FC-A99A22C415BD}"/>
                  </a:ext>
                </a:extLst>
              </p:cNvPr>
              <p:cNvSpPr/>
              <p:nvPr/>
            </p:nvSpPr>
            <p:spPr>
              <a:xfrm>
                <a:off x="6858915" y="3695562"/>
                <a:ext cx="828834" cy="714513"/>
              </a:xfrm>
              <a:prstGeom prst="hexagon">
                <a:avLst/>
              </a:prstGeom>
              <a:grpFill/>
              <a:ln w="12700">
                <a:solidFill>
                  <a:schemeClr val="bg1">
                    <a:lumMod val="65000"/>
                  </a:schemeClr>
                </a:solidFill>
                <a:headEnd type="oval" w="med" len="med"/>
                <a:tailEnd type="oval" w="med" len="med"/>
              </a:ln>
              <a:effectLst>
                <a:outerShdw blurRad="76200" dir="18900000" sy="23000" kx="-1200000" algn="b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defTabSz="1828800" rtl="0"/>
                <a:endParaRPr lang="en-US" sz="2400" kern="1200">
                  <a:solidFill>
                    <a:schemeClr val="bg2">
                      <a:lumMod val="10000"/>
                    </a:schemeClr>
                  </a:solidFill>
                  <a:latin typeface="字魂58号-创中黑" panose="00000500000000000000" pitchFamily="2" charset="-122"/>
                  <a:ea typeface="字魂58号-创中黑" panose="00000500000000000000" pitchFamily="2" charset="-122"/>
                </a:endParaRPr>
              </a:p>
            </p:txBody>
          </p:sp>
          <p:grpSp>
            <p:nvGrpSpPr>
              <p:cNvPr id="21" name="Group 44">
                <a:extLst>
                  <a:ext uri="{FF2B5EF4-FFF2-40B4-BE49-F238E27FC236}">
                    <a16:creationId xmlns:a16="http://schemas.microsoft.com/office/drawing/2014/main" id="{800581E8-BB00-419F-BC25-9E0022FEA6F2}"/>
                  </a:ext>
                </a:extLst>
              </p:cNvPr>
              <p:cNvGrpSpPr/>
              <p:nvPr/>
            </p:nvGrpSpPr>
            <p:grpSpPr>
              <a:xfrm>
                <a:off x="7111423" y="3867690"/>
                <a:ext cx="323816" cy="359798"/>
                <a:chOff x="3125788" y="2924174"/>
                <a:chExt cx="271462" cy="301625"/>
              </a:xfrm>
              <a:grpFill/>
            </p:grpSpPr>
            <p:sp>
              <p:nvSpPr>
                <p:cNvPr id="22" name="Freeform 303">
                  <a:extLst>
                    <a:ext uri="{FF2B5EF4-FFF2-40B4-BE49-F238E27FC236}">
                      <a16:creationId xmlns:a16="http://schemas.microsoft.com/office/drawing/2014/main" id="{8C9AC4C5-8356-4FC2-82BF-FAEC6C3D0F95}"/>
                    </a:ext>
                  </a:extLst>
                </p:cNvPr>
                <p:cNvSpPr>
                  <a:spLocks/>
                </p:cNvSpPr>
                <p:nvPr/>
              </p:nvSpPr>
              <p:spPr bwMode="auto">
                <a:xfrm>
                  <a:off x="3260725" y="2998787"/>
                  <a:ext cx="92075" cy="85725"/>
                </a:xfrm>
                <a:custGeom>
                  <a:avLst/>
                  <a:gdLst/>
                  <a:ahLst/>
                  <a:cxnLst>
                    <a:cxn ang="0">
                      <a:pos x="38" y="37"/>
                    </a:cxn>
                    <a:cxn ang="0">
                      <a:pos x="40" y="35"/>
                    </a:cxn>
                    <a:cxn ang="0">
                      <a:pos x="3" y="0"/>
                    </a:cxn>
                    <a:cxn ang="0">
                      <a:pos x="0" y="2"/>
                    </a:cxn>
                    <a:cxn ang="0">
                      <a:pos x="0" y="35"/>
                    </a:cxn>
                    <a:cxn ang="0">
                      <a:pos x="3" y="37"/>
                    </a:cxn>
                    <a:cxn ang="0">
                      <a:pos x="38" y="37"/>
                    </a:cxn>
                  </a:cxnLst>
                  <a:rect l="0" t="0" r="r" b="b"/>
                  <a:pathLst>
                    <a:path w="40" h="37">
                      <a:moveTo>
                        <a:pt x="38" y="37"/>
                      </a:moveTo>
                      <a:cubicBezTo>
                        <a:pt x="40" y="37"/>
                        <a:pt x="40" y="36"/>
                        <a:pt x="40" y="35"/>
                      </a:cubicBezTo>
                      <a:cubicBezTo>
                        <a:pt x="38" y="16"/>
                        <a:pt x="22" y="1"/>
                        <a:pt x="3" y="0"/>
                      </a:cubicBezTo>
                      <a:cubicBezTo>
                        <a:pt x="2" y="0"/>
                        <a:pt x="0" y="0"/>
                        <a:pt x="0" y="2"/>
                      </a:cubicBezTo>
                      <a:cubicBezTo>
                        <a:pt x="0" y="35"/>
                        <a:pt x="0" y="35"/>
                        <a:pt x="0" y="35"/>
                      </a:cubicBezTo>
                      <a:cubicBezTo>
                        <a:pt x="0" y="35"/>
                        <a:pt x="0" y="37"/>
                        <a:pt x="3" y="37"/>
                      </a:cubicBezTo>
                      <a:lnTo>
                        <a:pt x="38" y="37"/>
                      </a:ln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23" name="Freeform 304">
                  <a:extLst>
                    <a:ext uri="{FF2B5EF4-FFF2-40B4-BE49-F238E27FC236}">
                      <a16:creationId xmlns:a16="http://schemas.microsoft.com/office/drawing/2014/main" id="{66FFEE4F-83A7-47A7-818F-9C24F17D0767}"/>
                    </a:ext>
                  </a:extLst>
                </p:cNvPr>
                <p:cNvSpPr>
                  <a:spLocks noEditPoints="1"/>
                </p:cNvSpPr>
                <p:nvPr/>
              </p:nvSpPr>
              <p:spPr bwMode="auto">
                <a:xfrm>
                  <a:off x="3125788" y="2924174"/>
                  <a:ext cx="271462" cy="301625"/>
                </a:xfrm>
                <a:custGeom>
                  <a:avLst/>
                  <a:gdLst/>
                  <a:ahLst/>
                  <a:cxnLst>
                    <a:cxn ang="0">
                      <a:pos x="107" y="78"/>
                    </a:cxn>
                    <a:cxn ang="0">
                      <a:pos x="59" y="121"/>
                    </a:cxn>
                    <a:cxn ang="0">
                      <a:pos x="11" y="73"/>
                    </a:cxn>
                    <a:cxn ang="0">
                      <a:pos x="24" y="41"/>
                    </a:cxn>
                    <a:cxn ang="0">
                      <a:pos x="59" y="25"/>
                    </a:cxn>
                    <a:cxn ang="0">
                      <a:pos x="107" y="73"/>
                    </a:cxn>
                    <a:cxn ang="0">
                      <a:pos x="107" y="78"/>
                    </a:cxn>
                    <a:cxn ang="0">
                      <a:pos x="106" y="36"/>
                    </a:cxn>
                    <a:cxn ang="0">
                      <a:pos x="109" y="33"/>
                    </a:cxn>
                    <a:cxn ang="0">
                      <a:pos x="109" y="33"/>
                    </a:cxn>
                    <a:cxn ang="0">
                      <a:pos x="112" y="33"/>
                    </a:cxn>
                    <a:cxn ang="0">
                      <a:pos x="110" y="24"/>
                    </a:cxn>
                    <a:cxn ang="0">
                      <a:pos x="101" y="22"/>
                    </a:cxn>
                    <a:cxn ang="0">
                      <a:pos x="101" y="25"/>
                    </a:cxn>
                    <a:cxn ang="0">
                      <a:pos x="101" y="25"/>
                    </a:cxn>
                    <a:cxn ang="0">
                      <a:pos x="98" y="28"/>
                    </a:cxn>
                    <a:cxn ang="0">
                      <a:pos x="97" y="28"/>
                    </a:cxn>
                    <a:cxn ang="0">
                      <a:pos x="69" y="15"/>
                    </a:cxn>
                    <a:cxn ang="0">
                      <a:pos x="68" y="14"/>
                    </a:cxn>
                    <a:cxn ang="0">
                      <a:pos x="68" y="12"/>
                    </a:cxn>
                    <a:cxn ang="0">
                      <a:pos x="68" y="12"/>
                    </a:cxn>
                    <a:cxn ang="0">
                      <a:pos x="74" y="7"/>
                    </a:cxn>
                    <a:cxn ang="0">
                      <a:pos x="59" y="0"/>
                    </a:cxn>
                    <a:cxn ang="0">
                      <a:pos x="45" y="7"/>
                    </a:cxn>
                    <a:cxn ang="0">
                      <a:pos x="50" y="12"/>
                    </a:cxn>
                    <a:cxn ang="0">
                      <a:pos x="51" y="13"/>
                    </a:cxn>
                    <a:cxn ang="0">
                      <a:pos x="51" y="14"/>
                    </a:cxn>
                    <a:cxn ang="0">
                      <a:pos x="50" y="15"/>
                    </a:cxn>
                    <a:cxn ang="0">
                      <a:pos x="15" y="34"/>
                    </a:cxn>
                    <a:cxn ang="0">
                      <a:pos x="0" y="73"/>
                    </a:cxn>
                    <a:cxn ang="0">
                      <a:pos x="59" y="132"/>
                    </a:cxn>
                    <a:cxn ang="0">
                      <a:pos x="118" y="78"/>
                    </a:cxn>
                    <a:cxn ang="0">
                      <a:pos x="119" y="73"/>
                    </a:cxn>
                    <a:cxn ang="0">
                      <a:pos x="106" y="37"/>
                    </a:cxn>
                    <a:cxn ang="0">
                      <a:pos x="106" y="36"/>
                    </a:cxn>
                  </a:cxnLst>
                  <a:rect l="0" t="0" r="r" b="b"/>
                  <a:pathLst>
                    <a:path w="119" h="132">
                      <a:moveTo>
                        <a:pt x="107" y="78"/>
                      </a:moveTo>
                      <a:cubicBezTo>
                        <a:pt x="105" y="102"/>
                        <a:pt x="84" y="121"/>
                        <a:pt x="59" y="121"/>
                      </a:cubicBezTo>
                      <a:cubicBezTo>
                        <a:pt x="33" y="121"/>
                        <a:pt x="11" y="100"/>
                        <a:pt x="11" y="73"/>
                      </a:cubicBezTo>
                      <a:cubicBezTo>
                        <a:pt x="11" y="61"/>
                        <a:pt x="16" y="50"/>
                        <a:pt x="24" y="41"/>
                      </a:cubicBezTo>
                      <a:cubicBezTo>
                        <a:pt x="32" y="31"/>
                        <a:pt x="45" y="25"/>
                        <a:pt x="59" y="25"/>
                      </a:cubicBezTo>
                      <a:cubicBezTo>
                        <a:pt x="86" y="25"/>
                        <a:pt x="107" y="47"/>
                        <a:pt x="107" y="73"/>
                      </a:cubicBezTo>
                      <a:cubicBezTo>
                        <a:pt x="107" y="75"/>
                        <a:pt x="107" y="76"/>
                        <a:pt x="107" y="78"/>
                      </a:cubicBezTo>
                      <a:moveTo>
                        <a:pt x="106" y="36"/>
                      </a:moveTo>
                      <a:cubicBezTo>
                        <a:pt x="109" y="33"/>
                        <a:pt x="109" y="33"/>
                        <a:pt x="109" y="33"/>
                      </a:cubicBezTo>
                      <a:cubicBezTo>
                        <a:pt x="109" y="33"/>
                        <a:pt x="109" y="33"/>
                        <a:pt x="109" y="33"/>
                      </a:cubicBezTo>
                      <a:cubicBezTo>
                        <a:pt x="110" y="33"/>
                        <a:pt x="111" y="33"/>
                        <a:pt x="112" y="33"/>
                      </a:cubicBezTo>
                      <a:cubicBezTo>
                        <a:pt x="116" y="32"/>
                        <a:pt x="114" y="28"/>
                        <a:pt x="110" y="24"/>
                      </a:cubicBezTo>
                      <a:cubicBezTo>
                        <a:pt x="106" y="20"/>
                        <a:pt x="102" y="18"/>
                        <a:pt x="101" y="22"/>
                      </a:cubicBezTo>
                      <a:cubicBezTo>
                        <a:pt x="101" y="23"/>
                        <a:pt x="101" y="24"/>
                        <a:pt x="101" y="25"/>
                      </a:cubicBezTo>
                      <a:cubicBezTo>
                        <a:pt x="101" y="25"/>
                        <a:pt x="101" y="25"/>
                        <a:pt x="101" y="25"/>
                      </a:cubicBezTo>
                      <a:cubicBezTo>
                        <a:pt x="98" y="28"/>
                        <a:pt x="98" y="28"/>
                        <a:pt x="98" y="28"/>
                      </a:cubicBezTo>
                      <a:cubicBezTo>
                        <a:pt x="98" y="28"/>
                        <a:pt x="97" y="28"/>
                        <a:pt x="97" y="28"/>
                      </a:cubicBezTo>
                      <a:cubicBezTo>
                        <a:pt x="89" y="21"/>
                        <a:pt x="79" y="16"/>
                        <a:pt x="69" y="15"/>
                      </a:cubicBezTo>
                      <a:cubicBezTo>
                        <a:pt x="68" y="15"/>
                        <a:pt x="68" y="15"/>
                        <a:pt x="68" y="14"/>
                      </a:cubicBezTo>
                      <a:cubicBezTo>
                        <a:pt x="68" y="12"/>
                        <a:pt x="68" y="12"/>
                        <a:pt x="68" y="12"/>
                      </a:cubicBezTo>
                      <a:cubicBezTo>
                        <a:pt x="68" y="12"/>
                        <a:pt x="68" y="12"/>
                        <a:pt x="68" y="12"/>
                      </a:cubicBezTo>
                      <a:cubicBezTo>
                        <a:pt x="71" y="11"/>
                        <a:pt x="72" y="9"/>
                        <a:pt x="74" y="7"/>
                      </a:cubicBezTo>
                      <a:cubicBezTo>
                        <a:pt x="78" y="3"/>
                        <a:pt x="68" y="0"/>
                        <a:pt x="59" y="0"/>
                      </a:cubicBezTo>
                      <a:cubicBezTo>
                        <a:pt x="51" y="0"/>
                        <a:pt x="41" y="3"/>
                        <a:pt x="45" y="7"/>
                      </a:cubicBezTo>
                      <a:cubicBezTo>
                        <a:pt x="46" y="9"/>
                        <a:pt x="48" y="11"/>
                        <a:pt x="50" y="12"/>
                      </a:cubicBezTo>
                      <a:cubicBezTo>
                        <a:pt x="51" y="12"/>
                        <a:pt x="51" y="12"/>
                        <a:pt x="51" y="13"/>
                      </a:cubicBezTo>
                      <a:cubicBezTo>
                        <a:pt x="51" y="14"/>
                        <a:pt x="51" y="14"/>
                        <a:pt x="51" y="14"/>
                      </a:cubicBezTo>
                      <a:cubicBezTo>
                        <a:pt x="51" y="15"/>
                        <a:pt x="51" y="15"/>
                        <a:pt x="50" y="15"/>
                      </a:cubicBezTo>
                      <a:cubicBezTo>
                        <a:pt x="36" y="17"/>
                        <a:pt x="24" y="24"/>
                        <a:pt x="15" y="34"/>
                      </a:cubicBezTo>
                      <a:cubicBezTo>
                        <a:pt x="6" y="44"/>
                        <a:pt x="0" y="58"/>
                        <a:pt x="0" y="73"/>
                      </a:cubicBezTo>
                      <a:cubicBezTo>
                        <a:pt x="0" y="106"/>
                        <a:pt x="27" y="132"/>
                        <a:pt x="59" y="132"/>
                      </a:cubicBezTo>
                      <a:cubicBezTo>
                        <a:pt x="90" y="132"/>
                        <a:pt x="116" y="108"/>
                        <a:pt x="118" y="78"/>
                      </a:cubicBezTo>
                      <a:cubicBezTo>
                        <a:pt x="118" y="76"/>
                        <a:pt x="119" y="75"/>
                        <a:pt x="119" y="73"/>
                      </a:cubicBezTo>
                      <a:cubicBezTo>
                        <a:pt x="119" y="60"/>
                        <a:pt x="114" y="47"/>
                        <a:pt x="106" y="37"/>
                      </a:cubicBezTo>
                      <a:cubicBezTo>
                        <a:pt x="106" y="37"/>
                        <a:pt x="106" y="36"/>
                        <a:pt x="106" y="36"/>
                      </a:cubicBezTo>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grpSp>
        </p:grpSp>
        <p:grpSp>
          <p:nvGrpSpPr>
            <p:cNvPr id="15" name="Group 9">
              <a:extLst>
                <a:ext uri="{FF2B5EF4-FFF2-40B4-BE49-F238E27FC236}">
                  <a16:creationId xmlns:a16="http://schemas.microsoft.com/office/drawing/2014/main" id="{9F8BFAC0-38CA-4A59-B5C6-82420F70BFEC}"/>
                </a:ext>
              </a:extLst>
            </p:cNvPr>
            <p:cNvGrpSpPr/>
            <p:nvPr/>
          </p:nvGrpSpPr>
          <p:grpSpPr>
            <a:xfrm>
              <a:off x="9362927" y="3695562"/>
              <a:ext cx="828834" cy="714513"/>
              <a:chOff x="9604737" y="3438393"/>
              <a:chExt cx="863037" cy="743998"/>
            </a:xfrm>
            <a:grpFill/>
          </p:grpSpPr>
          <p:sp>
            <p:nvSpPr>
              <p:cNvPr id="16" name="Hexagon 36">
                <a:extLst>
                  <a:ext uri="{FF2B5EF4-FFF2-40B4-BE49-F238E27FC236}">
                    <a16:creationId xmlns:a16="http://schemas.microsoft.com/office/drawing/2014/main" id="{99E4ED70-E5B0-4406-9C0E-A574AC6A960C}"/>
                  </a:ext>
                </a:extLst>
              </p:cNvPr>
              <p:cNvSpPr/>
              <p:nvPr/>
            </p:nvSpPr>
            <p:spPr>
              <a:xfrm>
                <a:off x="9604737" y="3438393"/>
                <a:ext cx="863037" cy="743998"/>
              </a:xfrm>
              <a:prstGeom prst="hexagon">
                <a:avLst/>
              </a:prstGeom>
              <a:grpFill/>
              <a:ln w="12700">
                <a:solidFill>
                  <a:schemeClr val="bg1">
                    <a:lumMod val="65000"/>
                  </a:schemeClr>
                </a:solidFill>
                <a:headEnd type="oval" w="med" len="med"/>
                <a:tailEnd type="oval" w="med" len="med"/>
              </a:ln>
              <a:effectLst>
                <a:outerShdw blurRad="76200" dir="18900000" sy="23000" kx="-1200000" algn="b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grpSp>
            <p:nvGrpSpPr>
              <p:cNvPr id="17" name="Group 47">
                <a:extLst>
                  <a:ext uri="{FF2B5EF4-FFF2-40B4-BE49-F238E27FC236}">
                    <a16:creationId xmlns:a16="http://schemas.microsoft.com/office/drawing/2014/main" id="{63846CA3-999A-40EE-9CBD-AD56FA3B0371}"/>
                  </a:ext>
                </a:extLst>
              </p:cNvPr>
              <p:cNvGrpSpPr/>
              <p:nvPr/>
            </p:nvGrpSpPr>
            <p:grpSpPr>
              <a:xfrm>
                <a:off x="9832881" y="3613396"/>
                <a:ext cx="385205" cy="383100"/>
                <a:chOff x="7605713" y="2366962"/>
                <a:chExt cx="290512" cy="288925"/>
              </a:xfrm>
              <a:grpFill/>
            </p:grpSpPr>
            <p:sp>
              <p:nvSpPr>
                <p:cNvPr id="18" name="Freeform 277">
                  <a:extLst>
                    <a:ext uri="{FF2B5EF4-FFF2-40B4-BE49-F238E27FC236}">
                      <a16:creationId xmlns:a16="http://schemas.microsoft.com/office/drawing/2014/main" id="{39401204-09A7-4028-B8CB-8E7F3E431297}"/>
                    </a:ext>
                  </a:extLst>
                </p:cNvPr>
                <p:cNvSpPr>
                  <a:spLocks/>
                </p:cNvSpPr>
                <p:nvPr/>
              </p:nvSpPr>
              <p:spPr bwMode="auto">
                <a:xfrm>
                  <a:off x="7626350" y="2549524"/>
                  <a:ext cx="87312" cy="85725"/>
                </a:xfrm>
                <a:custGeom>
                  <a:avLst/>
                  <a:gdLst/>
                  <a:ahLst/>
                  <a:cxnLst>
                    <a:cxn ang="0">
                      <a:pos x="23" y="2"/>
                    </a:cxn>
                    <a:cxn ang="0">
                      <a:pos x="20" y="2"/>
                    </a:cxn>
                    <a:cxn ang="0">
                      <a:pos x="5" y="35"/>
                    </a:cxn>
                    <a:cxn ang="0">
                      <a:pos x="36" y="18"/>
                    </a:cxn>
                    <a:cxn ang="0">
                      <a:pos x="36" y="15"/>
                    </a:cxn>
                    <a:cxn ang="0">
                      <a:pos x="23" y="2"/>
                    </a:cxn>
                  </a:cxnLst>
                  <a:rect l="0" t="0" r="r" b="b"/>
                  <a:pathLst>
                    <a:path w="38" h="37">
                      <a:moveTo>
                        <a:pt x="23" y="2"/>
                      </a:moveTo>
                      <a:cubicBezTo>
                        <a:pt x="21" y="0"/>
                        <a:pt x="20" y="1"/>
                        <a:pt x="20" y="2"/>
                      </a:cubicBezTo>
                      <a:cubicBezTo>
                        <a:pt x="10" y="12"/>
                        <a:pt x="0" y="37"/>
                        <a:pt x="5" y="35"/>
                      </a:cubicBezTo>
                      <a:cubicBezTo>
                        <a:pt x="23" y="26"/>
                        <a:pt x="26" y="29"/>
                        <a:pt x="36" y="18"/>
                      </a:cubicBezTo>
                      <a:cubicBezTo>
                        <a:pt x="37" y="18"/>
                        <a:pt x="38" y="17"/>
                        <a:pt x="36" y="15"/>
                      </a:cubicBezTo>
                      <a:lnTo>
                        <a:pt x="23" y="2"/>
                      </a:ln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19" name="Freeform 278">
                  <a:extLst>
                    <a:ext uri="{FF2B5EF4-FFF2-40B4-BE49-F238E27FC236}">
                      <a16:creationId xmlns:a16="http://schemas.microsoft.com/office/drawing/2014/main" id="{4EE75499-9E2C-42B1-A5DE-F758BAF8C069}"/>
                    </a:ext>
                  </a:extLst>
                </p:cNvPr>
                <p:cNvSpPr>
                  <a:spLocks noEditPoints="1"/>
                </p:cNvSpPr>
                <p:nvPr/>
              </p:nvSpPr>
              <p:spPr bwMode="auto">
                <a:xfrm>
                  <a:off x="7605713" y="2366962"/>
                  <a:ext cx="290512" cy="288925"/>
                </a:xfrm>
                <a:custGeom>
                  <a:avLst/>
                  <a:gdLst/>
                  <a:ahLst/>
                  <a:cxnLst>
                    <a:cxn ang="0">
                      <a:pos x="82" y="45"/>
                    </a:cxn>
                    <a:cxn ang="0">
                      <a:pos x="82" y="28"/>
                    </a:cxn>
                    <a:cxn ang="0">
                      <a:pos x="99" y="28"/>
                    </a:cxn>
                    <a:cxn ang="0">
                      <a:pos x="99" y="45"/>
                    </a:cxn>
                    <a:cxn ang="0">
                      <a:pos x="82" y="45"/>
                    </a:cxn>
                    <a:cxn ang="0">
                      <a:pos x="88" y="82"/>
                    </a:cxn>
                    <a:cxn ang="0">
                      <a:pos x="89" y="79"/>
                    </a:cxn>
                    <a:cxn ang="0">
                      <a:pos x="116" y="10"/>
                    </a:cxn>
                    <a:cxn ang="0">
                      <a:pos x="48" y="38"/>
                    </a:cxn>
                    <a:cxn ang="0">
                      <a:pos x="45" y="39"/>
                    </a:cxn>
                    <a:cxn ang="0">
                      <a:pos x="37" y="37"/>
                    </a:cxn>
                    <a:cxn ang="0">
                      <a:pos x="30" y="39"/>
                    </a:cxn>
                    <a:cxn ang="0">
                      <a:pos x="2" y="67"/>
                    </a:cxn>
                    <a:cxn ang="0">
                      <a:pos x="3" y="71"/>
                    </a:cxn>
                    <a:cxn ang="0">
                      <a:pos x="24" y="74"/>
                    </a:cxn>
                    <a:cxn ang="0">
                      <a:pos x="31" y="72"/>
                    </a:cxn>
                    <a:cxn ang="0">
                      <a:pos x="33" y="72"/>
                    </a:cxn>
                    <a:cxn ang="0">
                      <a:pos x="55" y="94"/>
                    </a:cxn>
                    <a:cxn ang="0">
                      <a:pos x="55" y="96"/>
                    </a:cxn>
                    <a:cxn ang="0">
                      <a:pos x="53" y="103"/>
                    </a:cxn>
                    <a:cxn ang="0">
                      <a:pos x="56" y="124"/>
                    </a:cxn>
                    <a:cxn ang="0">
                      <a:pos x="60" y="125"/>
                    </a:cxn>
                    <a:cxn ang="0">
                      <a:pos x="88" y="96"/>
                    </a:cxn>
                    <a:cxn ang="0">
                      <a:pos x="90" y="89"/>
                    </a:cxn>
                    <a:cxn ang="0">
                      <a:pos x="88" y="82"/>
                    </a:cxn>
                  </a:cxnLst>
                  <a:rect l="0" t="0" r="r" b="b"/>
                  <a:pathLst>
                    <a:path w="127" h="126">
                      <a:moveTo>
                        <a:pt x="82" y="45"/>
                      </a:moveTo>
                      <a:cubicBezTo>
                        <a:pt x="77" y="40"/>
                        <a:pt x="77" y="33"/>
                        <a:pt x="82" y="28"/>
                      </a:cubicBezTo>
                      <a:cubicBezTo>
                        <a:pt x="87" y="23"/>
                        <a:pt x="95" y="23"/>
                        <a:pt x="99" y="28"/>
                      </a:cubicBezTo>
                      <a:cubicBezTo>
                        <a:pt x="104" y="33"/>
                        <a:pt x="104" y="40"/>
                        <a:pt x="99" y="45"/>
                      </a:cubicBezTo>
                      <a:cubicBezTo>
                        <a:pt x="95" y="50"/>
                        <a:pt x="87" y="50"/>
                        <a:pt x="82" y="45"/>
                      </a:cubicBezTo>
                      <a:moveTo>
                        <a:pt x="88" y="82"/>
                      </a:moveTo>
                      <a:cubicBezTo>
                        <a:pt x="88" y="81"/>
                        <a:pt x="89" y="80"/>
                        <a:pt x="89" y="79"/>
                      </a:cubicBezTo>
                      <a:cubicBezTo>
                        <a:pt x="112" y="54"/>
                        <a:pt x="127" y="21"/>
                        <a:pt x="116" y="10"/>
                      </a:cubicBezTo>
                      <a:cubicBezTo>
                        <a:pt x="105" y="0"/>
                        <a:pt x="73" y="15"/>
                        <a:pt x="48" y="38"/>
                      </a:cubicBezTo>
                      <a:cubicBezTo>
                        <a:pt x="48" y="38"/>
                        <a:pt x="47" y="39"/>
                        <a:pt x="45" y="39"/>
                      </a:cubicBezTo>
                      <a:cubicBezTo>
                        <a:pt x="37" y="37"/>
                        <a:pt x="37" y="37"/>
                        <a:pt x="37" y="37"/>
                      </a:cubicBezTo>
                      <a:cubicBezTo>
                        <a:pt x="35" y="36"/>
                        <a:pt x="32" y="37"/>
                        <a:pt x="30" y="39"/>
                      </a:cubicBezTo>
                      <a:cubicBezTo>
                        <a:pt x="2" y="67"/>
                        <a:pt x="2" y="67"/>
                        <a:pt x="2" y="67"/>
                      </a:cubicBezTo>
                      <a:cubicBezTo>
                        <a:pt x="0" y="69"/>
                        <a:pt x="1" y="70"/>
                        <a:pt x="3" y="71"/>
                      </a:cubicBezTo>
                      <a:cubicBezTo>
                        <a:pt x="24" y="74"/>
                        <a:pt x="24" y="74"/>
                        <a:pt x="24" y="74"/>
                      </a:cubicBezTo>
                      <a:cubicBezTo>
                        <a:pt x="26" y="74"/>
                        <a:pt x="29" y="73"/>
                        <a:pt x="31" y="72"/>
                      </a:cubicBezTo>
                      <a:cubicBezTo>
                        <a:pt x="31" y="72"/>
                        <a:pt x="32" y="70"/>
                        <a:pt x="33" y="72"/>
                      </a:cubicBezTo>
                      <a:cubicBezTo>
                        <a:pt x="39" y="77"/>
                        <a:pt x="50" y="88"/>
                        <a:pt x="55" y="94"/>
                      </a:cubicBezTo>
                      <a:cubicBezTo>
                        <a:pt x="56" y="95"/>
                        <a:pt x="55" y="96"/>
                        <a:pt x="55" y="96"/>
                      </a:cubicBezTo>
                      <a:cubicBezTo>
                        <a:pt x="54" y="98"/>
                        <a:pt x="53" y="101"/>
                        <a:pt x="53" y="103"/>
                      </a:cubicBezTo>
                      <a:cubicBezTo>
                        <a:pt x="56" y="124"/>
                        <a:pt x="56" y="124"/>
                        <a:pt x="56" y="124"/>
                      </a:cubicBezTo>
                      <a:cubicBezTo>
                        <a:pt x="57" y="126"/>
                        <a:pt x="58" y="126"/>
                        <a:pt x="60" y="125"/>
                      </a:cubicBezTo>
                      <a:cubicBezTo>
                        <a:pt x="88" y="96"/>
                        <a:pt x="88" y="96"/>
                        <a:pt x="88" y="96"/>
                      </a:cubicBezTo>
                      <a:cubicBezTo>
                        <a:pt x="90" y="95"/>
                        <a:pt x="91" y="92"/>
                        <a:pt x="90" y="89"/>
                      </a:cubicBezTo>
                      <a:lnTo>
                        <a:pt x="88" y="82"/>
                      </a:lnTo>
                      <a:close/>
                    </a:path>
                  </a:pathLst>
                </a:custGeom>
                <a:grpFill/>
                <a:ln w="9525">
                  <a:solidFill>
                    <a:schemeClr val="bg1">
                      <a:lumMod val="65000"/>
                    </a:schemeClr>
                  </a:solidFill>
                  <a:round/>
                  <a:headEnd/>
                  <a:tailEnd/>
                </a:ln>
              </p:spPr>
              <p:txBody>
                <a:bodyPr vert="horz" wrap="square" lIns="182880" tIns="91440" rIns="182880" bIns="91440" numCol="1" anchor="t" anchorCtr="0" compatLnSpc="1">
                  <a:prstTxWarp prst="textNoShape">
                    <a:avLst/>
                  </a:prstTxWarp>
                </a:bodyPr>
                <a:lstStyle/>
                <a:p>
                  <a:pPr algn="l" defTabSz="1828800" rtl="0"/>
                  <a:endParaRPr lang="en-US" sz="2400" kern="1200" dirty="0">
                    <a:solidFill>
                      <a:schemeClr val="bg2">
                        <a:lumMod val="10000"/>
                      </a:schemeClr>
                    </a:solidFill>
                    <a:latin typeface="字魂58号-创中黑" panose="00000500000000000000" pitchFamily="2" charset="-122"/>
                    <a:ea typeface="字魂58号-创中黑" panose="00000500000000000000" pitchFamily="2" charset="-122"/>
                  </a:endParaRPr>
                </a:p>
              </p:txBody>
            </p:sp>
          </p:grpSp>
        </p:grpSp>
      </p:grpSp>
      <p:sp>
        <p:nvSpPr>
          <p:cNvPr id="42" name="Content Placeholder 2">
            <a:extLst>
              <a:ext uri="{FF2B5EF4-FFF2-40B4-BE49-F238E27FC236}">
                <a16:creationId xmlns:a16="http://schemas.microsoft.com/office/drawing/2014/main" id="{1EBB7A28-3B84-445A-9341-0CC1B1936F6E}"/>
              </a:ext>
            </a:extLst>
          </p:cNvPr>
          <p:cNvSpPr txBox="1">
            <a:spLocks/>
          </p:cNvSpPr>
          <p:nvPr/>
        </p:nvSpPr>
        <p:spPr>
          <a:xfrm>
            <a:off x="1582601" y="5320125"/>
            <a:ext cx="8877447" cy="617220"/>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ct val="20000"/>
              </a:spcBef>
              <a:spcAft>
                <a:spcPts val="0"/>
              </a:spcAft>
              <a:buClrTx/>
              <a:buSzTx/>
              <a:buFont typeface="Arial" pitchFamily="34" charset="0"/>
              <a:buNone/>
              <a:tabLst/>
              <a:defRPr/>
            </a:pPr>
            <a:r>
              <a:rPr kumimoji="0" lang="en-US" altLang="zh-CN" sz="1200" b="0" i="0" u="none" strike="noStrike" kern="1200" cap="none" spc="0" normalizeH="0" baseline="0" noProof="0" dirty="0">
                <a:ln>
                  <a:noFill/>
                </a:ln>
                <a:solidFill>
                  <a:schemeClr val="bg2">
                    <a:lumMod val="10000"/>
                  </a:schemeClr>
                </a:solidFill>
                <a:effectLst/>
                <a:uLnTx/>
                <a:uFillTx/>
                <a:latin typeface="字魂58号-创中黑" panose="00000500000000000000" pitchFamily="2" charset="-122"/>
                <a:ea typeface="字魂58号-创中黑" panose="00000500000000000000" pitchFamily="2" charset="-122"/>
                <a:cs typeface="Arial" panose="020B0604020202020204" pitchFamily="34" charset="0"/>
              </a:rPr>
              <a:t>This is a sample letter that has been placed to demonstrate the typing format on the letterhead design. When positioned properly. This is a sample letter that has been placed to demonstrate the typing format on the letterhead design. When positioned properly. </a:t>
            </a:r>
          </a:p>
        </p:txBody>
      </p:sp>
    </p:spTree>
    <p:extLst>
      <p:ext uri="{BB962C8B-B14F-4D97-AF65-F5344CB8AC3E}">
        <p14:creationId xmlns:p14="http://schemas.microsoft.com/office/powerpoint/2010/main" val="728989322"/>
      </p:ext>
    </p:extLst>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1000"/>
                                        <p:tgtEl>
                                          <p:spTgt spid="8"/>
                                        </p:tgtEl>
                                      </p:cBhvr>
                                    </p:animEffect>
                                    <p:anim calcmode="lin" valueType="num">
                                      <p:cBhvr>
                                        <p:cTn id="27" dur="1000" fill="hold"/>
                                        <p:tgtEl>
                                          <p:spTgt spid="8"/>
                                        </p:tgtEl>
                                        <p:attrNameLst>
                                          <p:attrName>ppt_x</p:attrName>
                                        </p:attrNameLst>
                                      </p:cBhvr>
                                      <p:tavLst>
                                        <p:tav tm="0">
                                          <p:val>
                                            <p:strVal val="#ppt_x"/>
                                          </p:val>
                                        </p:tav>
                                        <p:tav tm="100000">
                                          <p:val>
                                            <p:strVal val="#ppt_x"/>
                                          </p:val>
                                        </p:tav>
                                      </p:tavLst>
                                    </p:anim>
                                    <p:anim calcmode="lin" valueType="num">
                                      <p:cBhvr>
                                        <p:cTn id="28"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1000"/>
                                        <p:tgtEl>
                                          <p:spTgt spid="9"/>
                                        </p:tgtEl>
                                      </p:cBhvr>
                                    </p:animEffect>
                                    <p:anim calcmode="lin" valueType="num">
                                      <p:cBhvr>
                                        <p:cTn id="34" dur="1000" fill="hold"/>
                                        <p:tgtEl>
                                          <p:spTgt spid="9"/>
                                        </p:tgtEl>
                                        <p:attrNameLst>
                                          <p:attrName>ppt_x</p:attrName>
                                        </p:attrNameLst>
                                      </p:cBhvr>
                                      <p:tavLst>
                                        <p:tav tm="0">
                                          <p:val>
                                            <p:strVal val="#ppt_x"/>
                                          </p:val>
                                        </p:tav>
                                        <p:tav tm="100000">
                                          <p:val>
                                            <p:strVal val="#ppt_x"/>
                                          </p:val>
                                        </p:tav>
                                      </p:tavLst>
                                    </p:anim>
                                    <p:anim calcmode="lin" valueType="num">
                                      <p:cBhvr>
                                        <p:cTn id="3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42"/>
                                        </p:tgtEl>
                                        <p:attrNameLst>
                                          <p:attrName>style.visibility</p:attrName>
                                        </p:attrNameLst>
                                      </p:cBhvr>
                                      <p:to>
                                        <p:strVal val="visible"/>
                                      </p:to>
                                    </p:set>
                                    <p:anim calcmode="lin" valueType="num">
                                      <p:cBhvr additive="base">
                                        <p:cTn id="40" dur="500" fill="hold"/>
                                        <p:tgtEl>
                                          <p:spTgt spid="42"/>
                                        </p:tgtEl>
                                        <p:attrNameLst>
                                          <p:attrName>ppt_x</p:attrName>
                                        </p:attrNameLst>
                                      </p:cBhvr>
                                      <p:tavLst>
                                        <p:tav tm="0">
                                          <p:val>
                                            <p:strVal val="#ppt_x"/>
                                          </p:val>
                                        </p:tav>
                                        <p:tav tm="100000">
                                          <p:val>
                                            <p:strVal val="#ppt_x"/>
                                          </p:val>
                                        </p:tav>
                                      </p:tavLst>
                                    </p:anim>
                                    <p:anim calcmode="lin" valueType="num">
                                      <p:cBhvr additive="base">
                                        <p:cTn id="41"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4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Rectangle 89">
            <a:extLst>
              <a:ext uri="{FF2B5EF4-FFF2-40B4-BE49-F238E27FC236}">
                <a16:creationId xmlns:a16="http://schemas.microsoft.com/office/drawing/2014/main" id="{6BC30AED-1108-4E76-8CCA-409D569172D4}"/>
              </a:ext>
            </a:extLst>
          </p:cNvPr>
          <p:cNvSpPr/>
          <p:nvPr/>
        </p:nvSpPr>
        <p:spPr>
          <a:xfrm>
            <a:off x="1009968" y="4573956"/>
            <a:ext cx="3750263" cy="107150"/>
          </a:xfrm>
          <a:prstGeom prst="rect">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nvGrpSpPr>
          <p:cNvPr id="7" name="Group 137">
            <a:extLst>
              <a:ext uri="{FF2B5EF4-FFF2-40B4-BE49-F238E27FC236}">
                <a16:creationId xmlns:a16="http://schemas.microsoft.com/office/drawing/2014/main" id="{57129D0D-86A4-497C-97BB-CFF3616F1B5D}"/>
              </a:ext>
            </a:extLst>
          </p:cNvPr>
          <p:cNvGrpSpPr/>
          <p:nvPr/>
        </p:nvGrpSpPr>
        <p:grpSpPr>
          <a:xfrm>
            <a:off x="1346865" y="2216653"/>
            <a:ext cx="301358" cy="2317121"/>
            <a:chOff x="1074408" y="1485901"/>
            <a:chExt cx="214311" cy="1647821"/>
          </a:xfrm>
        </p:grpSpPr>
        <p:cxnSp>
          <p:nvCxnSpPr>
            <p:cNvPr id="8" name="Straight Connector 90">
              <a:extLst>
                <a:ext uri="{FF2B5EF4-FFF2-40B4-BE49-F238E27FC236}">
                  <a16:creationId xmlns:a16="http://schemas.microsoft.com/office/drawing/2014/main" id="{7044326D-D120-494A-8BE6-ADE4A33801B7}"/>
                </a:ext>
              </a:extLst>
            </p:cNvPr>
            <p:cNvCxnSpPr/>
            <p:nvPr/>
          </p:nvCxnSpPr>
          <p:spPr>
            <a:xfrm rot="16200000" flipV="1">
              <a:off x="359569" y="2302205"/>
              <a:ext cx="1638299" cy="5691"/>
            </a:xfrm>
            <a:prstGeom prst="line">
              <a:avLst/>
            </a:prstGeom>
            <a:noFill/>
            <a:ln w="12700" cap="flat" cmpd="sng" algn="ctr">
              <a:solidFill>
                <a:sysClr val="windowText" lastClr="000000">
                  <a:lumMod val="75000"/>
                  <a:lumOff val="25000"/>
                </a:sysClr>
              </a:solidFill>
              <a:prstDash val="sysDot"/>
              <a:miter lim="800000"/>
              <a:headEnd type="none" w="med" len="med"/>
              <a:tailEnd type="oval" w="med" len="med"/>
            </a:ln>
            <a:effectLst/>
          </p:spPr>
        </p:cxnSp>
        <p:sp>
          <p:nvSpPr>
            <p:cNvPr id="9" name="Rounded Rectangle 94">
              <a:extLst>
                <a:ext uri="{FF2B5EF4-FFF2-40B4-BE49-F238E27FC236}">
                  <a16:creationId xmlns:a16="http://schemas.microsoft.com/office/drawing/2014/main" id="{CB9D4BEF-190A-4D75-87D8-07C6F26F3170}"/>
                </a:ext>
              </a:extLst>
            </p:cNvPr>
            <p:cNvSpPr/>
            <p:nvPr/>
          </p:nvSpPr>
          <p:spPr>
            <a:xfrm>
              <a:off x="1074408" y="2190750"/>
              <a:ext cx="214311" cy="942972"/>
            </a:xfrm>
            <a:prstGeom prst="roundRect">
              <a:avLst/>
            </a:prstGeom>
            <a:solidFill>
              <a:srgbClr val="FFC000"/>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10" name="Group 138">
            <a:extLst>
              <a:ext uri="{FF2B5EF4-FFF2-40B4-BE49-F238E27FC236}">
                <a16:creationId xmlns:a16="http://schemas.microsoft.com/office/drawing/2014/main" id="{73EDE12E-4060-4553-90B5-EFCD085E520C}"/>
              </a:ext>
            </a:extLst>
          </p:cNvPr>
          <p:cNvGrpSpPr/>
          <p:nvPr/>
        </p:nvGrpSpPr>
        <p:grpSpPr>
          <a:xfrm>
            <a:off x="1880476" y="2216653"/>
            <a:ext cx="301358" cy="2317121"/>
            <a:chOff x="1447800" y="1485901"/>
            <a:chExt cx="214311" cy="1647821"/>
          </a:xfrm>
        </p:grpSpPr>
        <p:cxnSp>
          <p:nvCxnSpPr>
            <p:cNvPr id="11" name="Straight Connector 97">
              <a:extLst>
                <a:ext uri="{FF2B5EF4-FFF2-40B4-BE49-F238E27FC236}">
                  <a16:creationId xmlns:a16="http://schemas.microsoft.com/office/drawing/2014/main" id="{58EAE11B-190D-4D7D-BB24-66D9B1B0061E}"/>
                </a:ext>
              </a:extLst>
            </p:cNvPr>
            <p:cNvCxnSpPr/>
            <p:nvPr/>
          </p:nvCxnSpPr>
          <p:spPr>
            <a:xfrm rot="16200000" flipV="1">
              <a:off x="732961" y="2302205"/>
              <a:ext cx="1638299" cy="5691"/>
            </a:xfrm>
            <a:prstGeom prst="line">
              <a:avLst/>
            </a:prstGeom>
            <a:noFill/>
            <a:ln w="12700" cap="flat" cmpd="sng" algn="ctr">
              <a:solidFill>
                <a:sysClr val="windowText" lastClr="000000">
                  <a:lumMod val="75000"/>
                  <a:lumOff val="25000"/>
                </a:sysClr>
              </a:solidFill>
              <a:prstDash val="sysDot"/>
              <a:miter lim="800000"/>
              <a:headEnd type="none" w="med" len="med"/>
              <a:tailEnd type="oval" w="med" len="med"/>
            </a:ln>
            <a:effectLst/>
          </p:spPr>
        </p:cxnSp>
        <p:sp>
          <p:nvSpPr>
            <p:cNvPr id="12" name="Rounded Rectangle 100">
              <a:extLst>
                <a:ext uri="{FF2B5EF4-FFF2-40B4-BE49-F238E27FC236}">
                  <a16:creationId xmlns:a16="http://schemas.microsoft.com/office/drawing/2014/main" id="{EC65E535-1EEE-44E4-9847-818C775E655E}"/>
                </a:ext>
              </a:extLst>
            </p:cNvPr>
            <p:cNvSpPr/>
            <p:nvPr/>
          </p:nvSpPr>
          <p:spPr>
            <a:xfrm>
              <a:off x="1447800" y="1962150"/>
              <a:ext cx="214311" cy="1171572"/>
            </a:xfrm>
            <a:prstGeom prst="roundRect">
              <a:avLst/>
            </a:prstGeom>
            <a:solidFill>
              <a:srgbClr val="FFC000"/>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13" name="Group 139">
            <a:extLst>
              <a:ext uri="{FF2B5EF4-FFF2-40B4-BE49-F238E27FC236}">
                <a16:creationId xmlns:a16="http://schemas.microsoft.com/office/drawing/2014/main" id="{93909A00-E566-4B25-B692-1D8F5E5A962F}"/>
              </a:ext>
            </a:extLst>
          </p:cNvPr>
          <p:cNvGrpSpPr/>
          <p:nvPr/>
        </p:nvGrpSpPr>
        <p:grpSpPr>
          <a:xfrm>
            <a:off x="2414088" y="2216653"/>
            <a:ext cx="301358" cy="2317121"/>
            <a:chOff x="1828800" y="1485901"/>
            <a:chExt cx="214311" cy="1647821"/>
          </a:xfrm>
        </p:grpSpPr>
        <p:cxnSp>
          <p:nvCxnSpPr>
            <p:cNvPr id="14" name="Straight Connector 103">
              <a:extLst>
                <a:ext uri="{FF2B5EF4-FFF2-40B4-BE49-F238E27FC236}">
                  <a16:creationId xmlns:a16="http://schemas.microsoft.com/office/drawing/2014/main" id="{3C32A0B0-856B-46BE-9AA4-2B6B047E89BB}"/>
                </a:ext>
              </a:extLst>
            </p:cNvPr>
            <p:cNvCxnSpPr/>
            <p:nvPr/>
          </p:nvCxnSpPr>
          <p:spPr>
            <a:xfrm rot="16200000" flipV="1">
              <a:off x="1113961" y="2302205"/>
              <a:ext cx="1638299" cy="5691"/>
            </a:xfrm>
            <a:prstGeom prst="line">
              <a:avLst/>
            </a:prstGeom>
            <a:noFill/>
            <a:ln w="12700" cap="flat" cmpd="sng" algn="ctr">
              <a:solidFill>
                <a:sysClr val="windowText" lastClr="000000">
                  <a:lumMod val="75000"/>
                  <a:lumOff val="25000"/>
                </a:sysClr>
              </a:solidFill>
              <a:prstDash val="sysDot"/>
              <a:miter lim="800000"/>
              <a:headEnd type="none" w="med" len="med"/>
              <a:tailEnd type="oval" w="med" len="med"/>
            </a:ln>
            <a:effectLst/>
          </p:spPr>
        </p:cxnSp>
        <p:sp>
          <p:nvSpPr>
            <p:cNvPr id="15" name="Rounded Rectangle 106">
              <a:extLst>
                <a:ext uri="{FF2B5EF4-FFF2-40B4-BE49-F238E27FC236}">
                  <a16:creationId xmlns:a16="http://schemas.microsoft.com/office/drawing/2014/main" id="{619F6C05-673E-4DA1-8A4B-5B9FA8814C06}"/>
                </a:ext>
              </a:extLst>
            </p:cNvPr>
            <p:cNvSpPr/>
            <p:nvPr/>
          </p:nvSpPr>
          <p:spPr>
            <a:xfrm>
              <a:off x="1828800" y="1809750"/>
              <a:ext cx="214311" cy="1323972"/>
            </a:xfrm>
            <a:prstGeom prst="roundRect">
              <a:avLst/>
            </a:prstGeom>
            <a:solidFill>
              <a:srgbClr val="FFC000"/>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16" name="Group 140">
            <a:extLst>
              <a:ext uri="{FF2B5EF4-FFF2-40B4-BE49-F238E27FC236}">
                <a16:creationId xmlns:a16="http://schemas.microsoft.com/office/drawing/2014/main" id="{2FD0AC3E-CF5C-470C-A579-C65728FCBBFE}"/>
              </a:ext>
            </a:extLst>
          </p:cNvPr>
          <p:cNvGrpSpPr/>
          <p:nvPr/>
        </p:nvGrpSpPr>
        <p:grpSpPr>
          <a:xfrm>
            <a:off x="2947700" y="2216653"/>
            <a:ext cx="301358" cy="2317121"/>
            <a:chOff x="2209800" y="1485901"/>
            <a:chExt cx="214311" cy="1647821"/>
          </a:xfrm>
        </p:grpSpPr>
        <p:cxnSp>
          <p:nvCxnSpPr>
            <p:cNvPr id="17" name="Straight Connector 107">
              <a:extLst>
                <a:ext uri="{FF2B5EF4-FFF2-40B4-BE49-F238E27FC236}">
                  <a16:creationId xmlns:a16="http://schemas.microsoft.com/office/drawing/2014/main" id="{6014E549-C937-4D23-B418-9979AAB5EA13}"/>
                </a:ext>
              </a:extLst>
            </p:cNvPr>
            <p:cNvCxnSpPr/>
            <p:nvPr/>
          </p:nvCxnSpPr>
          <p:spPr>
            <a:xfrm rot="16200000" flipV="1">
              <a:off x="1494961" y="2302205"/>
              <a:ext cx="1638299" cy="5691"/>
            </a:xfrm>
            <a:prstGeom prst="line">
              <a:avLst/>
            </a:prstGeom>
            <a:noFill/>
            <a:ln w="12700" cap="flat" cmpd="sng" algn="ctr">
              <a:solidFill>
                <a:sysClr val="windowText" lastClr="000000">
                  <a:lumMod val="75000"/>
                  <a:lumOff val="25000"/>
                </a:sysClr>
              </a:solidFill>
              <a:prstDash val="sysDot"/>
              <a:miter lim="800000"/>
              <a:headEnd type="none" w="med" len="med"/>
              <a:tailEnd type="oval" w="med" len="med"/>
            </a:ln>
            <a:effectLst/>
          </p:spPr>
        </p:cxnSp>
        <p:sp>
          <p:nvSpPr>
            <p:cNvPr id="18" name="Rounded Rectangle 120">
              <a:extLst>
                <a:ext uri="{FF2B5EF4-FFF2-40B4-BE49-F238E27FC236}">
                  <a16:creationId xmlns:a16="http://schemas.microsoft.com/office/drawing/2014/main" id="{7D6599B3-6879-47FD-94C4-067988F22FA0}"/>
                </a:ext>
              </a:extLst>
            </p:cNvPr>
            <p:cNvSpPr/>
            <p:nvPr/>
          </p:nvSpPr>
          <p:spPr>
            <a:xfrm>
              <a:off x="2209800" y="2419350"/>
              <a:ext cx="214311" cy="714372"/>
            </a:xfrm>
            <a:prstGeom prst="roundRect">
              <a:avLst/>
            </a:prstGeom>
            <a:solidFill>
              <a:srgbClr val="FFC000"/>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19" name="Group 141">
            <a:extLst>
              <a:ext uri="{FF2B5EF4-FFF2-40B4-BE49-F238E27FC236}">
                <a16:creationId xmlns:a16="http://schemas.microsoft.com/office/drawing/2014/main" id="{EED3552C-2222-46A5-834E-79CCA0C8328A}"/>
              </a:ext>
            </a:extLst>
          </p:cNvPr>
          <p:cNvGrpSpPr/>
          <p:nvPr/>
        </p:nvGrpSpPr>
        <p:grpSpPr>
          <a:xfrm>
            <a:off x="3481311" y="2216653"/>
            <a:ext cx="301358" cy="2317121"/>
            <a:chOff x="2667000" y="1485901"/>
            <a:chExt cx="214311" cy="1647821"/>
          </a:xfrm>
        </p:grpSpPr>
        <p:cxnSp>
          <p:nvCxnSpPr>
            <p:cNvPr id="20" name="Straight Connector 127">
              <a:extLst>
                <a:ext uri="{FF2B5EF4-FFF2-40B4-BE49-F238E27FC236}">
                  <a16:creationId xmlns:a16="http://schemas.microsoft.com/office/drawing/2014/main" id="{6419CB0C-80EF-463C-9455-B632DBB3DC31}"/>
                </a:ext>
              </a:extLst>
            </p:cNvPr>
            <p:cNvCxnSpPr/>
            <p:nvPr/>
          </p:nvCxnSpPr>
          <p:spPr>
            <a:xfrm rot="16200000" flipV="1">
              <a:off x="1952161" y="2302205"/>
              <a:ext cx="1638299" cy="5691"/>
            </a:xfrm>
            <a:prstGeom prst="line">
              <a:avLst/>
            </a:prstGeom>
            <a:noFill/>
            <a:ln w="12700" cap="flat" cmpd="sng" algn="ctr">
              <a:solidFill>
                <a:sysClr val="windowText" lastClr="000000">
                  <a:lumMod val="75000"/>
                  <a:lumOff val="25000"/>
                </a:sysClr>
              </a:solidFill>
              <a:prstDash val="sysDot"/>
              <a:miter lim="800000"/>
              <a:headEnd type="none" w="med" len="med"/>
              <a:tailEnd type="oval" w="med" len="med"/>
            </a:ln>
            <a:effectLst/>
          </p:spPr>
        </p:cxnSp>
        <p:sp>
          <p:nvSpPr>
            <p:cNvPr id="21" name="Rounded Rectangle 128">
              <a:extLst>
                <a:ext uri="{FF2B5EF4-FFF2-40B4-BE49-F238E27FC236}">
                  <a16:creationId xmlns:a16="http://schemas.microsoft.com/office/drawing/2014/main" id="{C5A8E025-B698-4D7F-B893-91B615E4F8F8}"/>
                </a:ext>
              </a:extLst>
            </p:cNvPr>
            <p:cNvSpPr/>
            <p:nvPr/>
          </p:nvSpPr>
          <p:spPr>
            <a:xfrm>
              <a:off x="2667000" y="1962150"/>
              <a:ext cx="214311" cy="1171572"/>
            </a:xfrm>
            <a:prstGeom prst="roundRect">
              <a:avLst/>
            </a:prstGeom>
            <a:solidFill>
              <a:srgbClr val="FFC000"/>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22" name="Group 142">
            <a:extLst>
              <a:ext uri="{FF2B5EF4-FFF2-40B4-BE49-F238E27FC236}">
                <a16:creationId xmlns:a16="http://schemas.microsoft.com/office/drawing/2014/main" id="{1C7B5CB8-48FF-44CD-9390-3C2D7AF175EC}"/>
              </a:ext>
            </a:extLst>
          </p:cNvPr>
          <p:cNvGrpSpPr/>
          <p:nvPr/>
        </p:nvGrpSpPr>
        <p:grpSpPr>
          <a:xfrm>
            <a:off x="4014926" y="2216653"/>
            <a:ext cx="301358" cy="2317121"/>
            <a:chOff x="2971800" y="1485901"/>
            <a:chExt cx="214311" cy="1647821"/>
          </a:xfrm>
        </p:grpSpPr>
        <p:cxnSp>
          <p:nvCxnSpPr>
            <p:cNvPr id="23" name="Straight Connector 135">
              <a:extLst>
                <a:ext uri="{FF2B5EF4-FFF2-40B4-BE49-F238E27FC236}">
                  <a16:creationId xmlns:a16="http://schemas.microsoft.com/office/drawing/2014/main" id="{9F6F86AE-706C-4640-B95D-CD27D207BF73}"/>
                </a:ext>
              </a:extLst>
            </p:cNvPr>
            <p:cNvCxnSpPr/>
            <p:nvPr/>
          </p:nvCxnSpPr>
          <p:spPr>
            <a:xfrm rot="16200000" flipV="1">
              <a:off x="2256961" y="2302205"/>
              <a:ext cx="1638299" cy="5691"/>
            </a:xfrm>
            <a:prstGeom prst="line">
              <a:avLst/>
            </a:prstGeom>
            <a:noFill/>
            <a:ln w="12700" cap="flat" cmpd="sng" algn="ctr">
              <a:solidFill>
                <a:sysClr val="windowText" lastClr="000000">
                  <a:lumMod val="75000"/>
                  <a:lumOff val="25000"/>
                </a:sysClr>
              </a:solidFill>
              <a:prstDash val="sysDot"/>
              <a:miter lim="800000"/>
              <a:headEnd type="none" w="med" len="med"/>
              <a:tailEnd type="oval" w="med" len="med"/>
            </a:ln>
            <a:effectLst/>
          </p:spPr>
        </p:cxnSp>
        <p:sp>
          <p:nvSpPr>
            <p:cNvPr id="24" name="Rounded Rectangle 136">
              <a:extLst>
                <a:ext uri="{FF2B5EF4-FFF2-40B4-BE49-F238E27FC236}">
                  <a16:creationId xmlns:a16="http://schemas.microsoft.com/office/drawing/2014/main" id="{12A07DFE-4CA3-44FC-ADD1-681320F2B10A}"/>
                </a:ext>
              </a:extLst>
            </p:cNvPr>
            <p:cNvSpPr/>
            <p:nvPr/>
          </p:nvSpPr>
          <p:spPr>
            <a:xfrm>
              <a:off x="2971800" y="1809750"/>
              <a:ext cx="214311" cy="1323972"/>
            </a:xfrm>
            <a:prstGeom prst="roundRect">
              <a:avLst/>
            </a:prstGeom>
            <a:solidFill>
              <a:srgbClr val="FFC000"/>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sp>
        <p:nvSpPr>
          <p:cNvPr id="25" name="Rectangle 143">
            <a:extLst>
              <a:ext uri="{FF2B5EF4-FFF2-40B4-BE49-F238E27FC236}">
                <a16:creationId xmlns:a16="http://schemas.microsoft.com/office/drawing/2014/main" id="{98DD9333-8AB4-4514-986F-A5B4721B3219}"/>
              </a:ext>
            </a:extLst>
          </p:cNvPr>
          <p:cNvSpPr/>
          <p:nvPr/>
        </p:nvSpPr>
        <p:spPr>
          <a:xfrm>
            <a:off x="1383880" y="4723180"/>
            <a:ext cx="214802" cy="275140"/>
          </a:xfrm>
          <a:prstGeom prst="rect">
            <a:avLst/>
          </a:prstGeom>
        </p:spPr>
        <p:txBody>
          <a:bodyPr wrap="none" lIns="0" tIns="0" rIns="0" bIns="0">
            <a:spAutoFit/>
          </a:bodyPr>
          <a:lstStyle/>
          <a:p>
            <a:pPr algn="ctr" fontAlgn="base">
              <a:lnSpc>
                <a:spcPct val="120000"/>
              </a:lnSpc>
              <a:spcBef>
                <a:spcPct val="0"/>
              </a:spcBef>
              <a:spcAft>
                <a:spcPct val="0"/>
              </a:spcAft>
            </a:pPr>
            <a:r>
              <a:rPr lang="en-US" sz="16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rPr>
              <a:t>55</a:t>
            </a:r>
          </a:p>
        </p:txBody>
      </p:sp>
      <p:sp>
        <p:nvSpPr>
          <p:cNvPr id="26" name="Rectangle 144">
            <a:extLst>
              <a:ext uri="{FF2B5EF4-FFF2-40B4-BE49-F238E27FC236}">
                <a16:creationId xmlns:a16="http://schemas.microsoft.com/office/drawing/2014/main" id="{40A1D16B-410D-4723-ACBA-26EB531AF394}"/>
              </a:ext>
            </a:extLst>
          </p:cNvPr>
          <p:cNvSpPr/>
          <p:nvPr/>
        </p:nvSpPr>
        <p:spPr>
          <a:xfrm>
            <a:off x="1919746" y="4723180"/>
            <a:ext cx="219611" cy="275140"/>
          </a:xfrm>
          <a:prstGeom prst="rect">
            <a:avLst/>
          </a:prstGeom>
        </p:spPr>
        <p:txBody>
          <a:bodyPr wrap="none" lIns="0" tIns="0" rIns="0" bIns="0">
            <a:spAutoFit/>
          </a:bodyPr>
          <a:lstStyle/>
          <a:p>
            <a:pPr algn="ctr" fontAlgn="base">
              <a:lnSpc>
                <a:spcPct val="120000"/>
              </a:lnSpc>
              <a:spcBef>
                <a:spcPct val="0"/>
              </a:spcBef>
              <a:spcAft>
                <a:spcPct val="0"/>
              </a:spcAft>
            </a:pPr>
            <a:r>
              <a:rPr lang="en-US" sz="16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rPr>
              <a:t>70</a:t>
            </a:r>
          </a:p>
        </p:txBody>
      </p:sp>
      <p:sp>
        <p:nvSpPr>
          <p:cNvPr id="27" name="Rectangle 145">
            <a:extLst>
              <a:ext uri="{FF2B5EF4-FFF2-40B4-BE49-F238E27FC236}">
                <a16:creationId xmlns:a16="http://schemas.microsoft.com/office/drawing/2014/main" id="{131D4E6A-E608-43A9-923C-BBFDC712FD3A}"/>
              </a:ext>
            </a:extLst>
          </p:cNvPr>
          <p:cNvSpPr/>
          <p:nvPr/>
        </p:nvSpPr>
        <p:spPr>
          <a:xfrm>
            <a:off x="2456415" y="4723180"/>
            <a:ext cx="222818" cy="275140"/>
          </a:xfrm>
          <a:prstGeom prst="rect">
            <a:avLst/>
          </a:prstGeom>
        </p:spPr>
        <p:txBody>
          <a:bodyPr wrap="none" lIns="0" tIns="0" rIns="0" bIns="0">
            <a:spAutoFit/>
          </a:bodyPr>
          <a:lstStyle/>
          <a:p>
            <a:pPr algn="ctr" fontAlgn="base">
              <a:lnSpc>
                <a:spcPct val="120000"/>
              </a:lnSpc>
              <a:spcBef>
                <a:spcPct val="0"/>
              </a:spcBef>
              <a:spcAft>
                <a:spcPct val="0"/>
              </a:spcAft>
            </a:pPr>
            <a:r>
              <a:rPr lang="en-US" sz="16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rPr>
              <a:t>85</a:t>
            </a:r>
          </a:p>
        </p:txBody>
      </p:sp>
      <p:sp>
        <p:nvSpPr>
          <p:cNvPr id="28" name="Rectangle 146">
            <a:extLst>
              <a:ext uri="{FF2B5EF4-FFF2-40B4-BE49-F238E27FC236}">
                <a16:creationId xmlns:a16="http://schemas.microsoft.com/office/drawing/2014/main" id="{143BE039-BA53-4E8A-8922-F46E529A8B20}"/>
              </a:ext>
            </a:extLst>
          </p:cNvPr>
          <p:cNvSpPr/>
          <p:nvPr/>
        </p:nvSpPr>
        <p:spPr>
          <a:xfrm>
            <a:off x="2994685" y="4723180"/>
            <a:ext cx="222818" cy="275140"/>
          </a:xfrm>
          <a:prstGeom prst="rect">
            <a:avLst/>
          </a:prstGeom>
        </p:spPr>
        <p:txBody>
          <a:bodyPr wrap="none" lIns="0" tIns="0" rIns="0" bIns="0">
            <a:spAutoFit/>
          </a:bodyPr>
          <a:lstStyle/>
          <a:p>
            <a:pPr algn="ctr" fontAlgn="base">
              <a:lnSpc>
                <a:spcPct val="120000"/>
              </a:lnSpc>
              <a:spcBef>
                <a:spcPct val="0"/>
              </a:spcBef>
              <a:spcAft>
                <a:spcPct val="0"/>
              </a:spcAft>
            </a:pPr>
            <a:r>
              <a:rPr lang="en-US" sz="16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rPr>
              <a:t>40</a:t>
            </a:r>
          </a:p>
        </p:txBody>
      </p:sp>
      <p:sp>
        <p:nvSpPr>
          <p:cNvPr id="29" name="Rectangle 147">
            <a:extLst>
              <a:ext uri="{FF2B5EF4-FFF2-40B4-BE49-F238E27FC236}">
                <a16:creationId xmlns:a16="http://schemas.microsoft.com/office/drawing/2014/main" id="{0B910BF9-F761-4640-A9DC-82B4C8F47E1B}"/>
              </a:ext>
            </a:extLst>
          </p:cNvPr>
          <p:cNvSpPr/>
          <p:nvPr/>
        </p:nvSpPr>
        <p:spPr>
          <a:xfrm>
            <a:off x="3533758" y="4723180"/>
            <a:ext cx="221214" cy="275140"/>
          </a:xfrm>
          <a:prstGeom prst="rect">
            <a:avLst/>
          </a:prstGeom>
        </p:spPr>
        <p:txBody>
          <a:bodyPr wrap="none" lIns="0" tIns="0" rIns="0" bIns="0">
            <a:spAutoFit/>
          </a:bodyPr>
          <a:lstStyle/>
          <a:p>
            <a:pPr algn="ctr" fontAlgn="base">
              <a:lnSpc>
                <a:spcPct val="120000"/>
              </a:lnSpc>
              <a:spcBef>
                <a:spcPct val="0"/>
              </a:spcBef>
              <a:spcAft>
                <a:spcPct val="0"/>
              </a:spcAft>
            </a:pPr>
            <a:r>
              <a:rPr lang="en-US" sz="16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rPr>
              <a:t>60</a:t>
            </a:r>
          </a:p>
        </p:txBody>
      </p:sp>
      <p:sp>
        <p:nvSpPr>
          <p:cNvPr id="30" name="Rectangle 148">
            <a:extLst>
              <a:ext uri="{FF2B5EF4-FFF2-40B4-BE49-F238E27FC236}">
                <a16:creationId xmlns:a16="http://schemas.microsoft.com/office/drawing/2014/main" id="{ABAB25FB-BDBD-4870-B57A-12A5654AD469}"/>
              </a:ext>
            </a:extLst>
          </p:cNvPr>
          <p:cNvSpPr/>
          <p:nvPr/>
        </p:nvSpPr>
        <p:spPr>
          <a:xfrm>
            <a:off x="4069625" y="4723180"/>
            <a:ext cx="226023" cy="275140"/>
          </a:xfrm>
          <a:prstGeom prst="rect">
            <a:avLst/>
          </a:prstGeom>
        </p:spPr>
        <p:txBody>
          <a:bodyPr wrap="none" lIns="0" tIns="0" rIns="0" bIns="0">
            <a:spAutoFit/>
          </a:bodyPr>
          <a:lstStyle/>
          <a:p>
            <a:pPr algn="ctr" fontAlgn="base">
              <a:lnSpc>
                <a:spcPct val="120000"/>
              </a:lnSpc>
              <a:spcBef>
                <a:spcPct val="0"/>
              </a:spcBef>
              <a:spcAft>
                <a:spcPct val="0"/>
              </a:spcAft>
            </a:pPr>
            <a:r>
              <a:rPr lang="en-US" sz="16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rPr>
              <a:t>80</a:t>
            </a:r>
          </a:p>
        </p:txBody>
      </p:sp>
      <p:grpSp>
        <p:nvGrpSpPr>
          <p:cNvPr id="31" name="Group 149">
            <a:extLst>
              <a:ext uri="{FF2B5EF4-FFF2-40B4-BE49-F238E27FC236}">
                <a16:creationId xmlns:a16="http://schemas.microsoft.com/office/drawing/2014/main" id="{CDF9B494-EFDF-4C40-9A38-D5603141CCA5}"/>
              </a:ext>
            </a:extLst>
          </p:cNvPr>
          <p:cNvGrpSpPr/>
          <p:nvPr/>
        </p:nvGrpSpPr>
        <p:grpSpPr>
          <a:xfrm>
            <a:off x="6234071" y="2104156"/>
            <a:ext cx="2090836" cy="828487"/>
            <a:chOff x="4597686" y="3074671"/>
            <a:chExt cx="1583966" cy="589178"/>
          </a:xfrm>
        </p:grpSpPr>
        <p:sp>
          <p:nvSpPr>
            <p:cNvPr id="32" name="TextBox 150">
              <a:extLst>
                <a:ext uri="{FF2B5EF4-FFF2-40B4-BE49-F238E27FC236}">
                  <a16:creationId xmlns:a16="http://schemas.microsoft.com/office/drawing/2014/main" id="{DE79F434-22A9-4F3B-AFAB-110F8F96FCA2}"/>
                </a:ext>
              </a:extLst>
            </p:cNvPr>
            <p:cNvSpPr txBox="1"/>
            <p:nvPr/>
          </p:nvSpPr>
          <p:spPr>
            <a:xfrm>
              <a:off x="4597686" y="3074671"/>
              <a:ext cx="1542506" cy="244548"/>
            </a:xfrm>
            <a:prstGeom prst="rect">
              <a:avLst/>
            </a:prstGeom>
            <a:noFill/>
          </p:spPr>
          <p:txBody>
            <a:bodyPr wrap="square" lIns="0" tIns="0" rIns="0" bIns="0" rtlCol="0" anchor="t">
              <a:spAutoFit/>
            </a:bodyPr>
            <a:lstStyle/>
            <a:p>
              <a:pPr fontAlgn="base">
                <a:lnSpc>
                  <a:spcPct val="120000"/>
                </a:lnSpc>
                <a:spcBef>
                  <a:spcPct val="0"/>
                </a:spcBef>
                <a:spcAft>
                  <a:spcPct val="0"/>
                </a:spcAft>
              </a:pPr>
              <a:r>
                <a:rPr lang="zh-CN" altLang="en-US" sz="20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输入标题</a:t>
              </a:r>
              <a:endParaRPr lang="en-US" sz="20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33" name="TextBox 151">
              <a:extLst>
                <a:ext uri="{FF2B5EF4-FFF2-40B4-BE49-F238E27FC236}">
                  <a16:creationId xmlns:a16="http://schemas.microsoft.com/office/drawing/2014/main" id="{237D999E-2733-425F-957D-D0705F227274}"/>
                </a:ext>
              </a:extLst>
            </p:cNvPr>
            <p:cNvSpPr txBox="1"/>
            <p:nvPr/>
          </p:nvSpPr>
          <p:spPr>
            <a:xfrm>
              <a:off x="4597686" y="3348942"/>
              <a:ext cx="1583966" cy="314907"/>
            </a:xfrm>
            <a:prstGeom prst="rect">
              <a:avLst/>
            </a:prstGeom>
            <a:noFill/>
          </p:spPr>
          <p:txBody>
            <a:bodyPr wrap="square" lIns="0" tIns="0" rIns="0" bIns="0" rtlCol="0" anchor="t">
              <a:spAutoFit/>
            </a:bodyPr>
            <a:lstStyle/>
            <a:p>
              <a:pPr defTabSz="1285875" fontAlgn="base">
                <a:lnSpc>
                  <a:spcPct val="120000"/>
                </a:lnSpc>
                <a:spcBef>
                  <a:spcPct val="20000"/>
                </a:spcBef>
                <a:spcAft>
                  <a:spcPct val="0"/>
                </a:spcAft>
                <a:defRPr/>
              </a:pPr>
              <a:r>
                <a:rPr lang="en-US" altLang="zh-CN" sz="8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Please replace text, click add relevant headline, modify the text content, also can copy your content to this directly.</a:t>
              </a:r>
              <a:endParaRPr lang="en-US" sz="8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34" name="Group 152">
            <a:extLst>
              <a:ext uri="{FF2B5EF4-FFF2-40B4-BE49-F238E27FC236}">
                <a16:creationId xmlns:a16="http://schemas.microsoft.com/office/drawing/2014/main" id="{84AB1F63-6C65-460D-84C6-5BE7CFBEEB8B}"/>
              </a:ext>
            </a:extLst>
          </p:cNvPr>
          <p:cNvGrpSpPr/>
          <p:nvPr/>
        </p:nvGrpSpPr>
        <p:grpSpPr>
          <a:xfrm>
            <a:off x="9231271" y="2104156"/>
            <a:ext cx="2036110" cy="828487"/>
            <a:chOff x="6978976" y="3074671"/>
            <a:chExt cx="1542507" cy="589178"/>
          </a:xfrm>
        </p:grpSpPr>
        <p:sp>
          <p:nvSpPr>
            <p:cNvPr id="35" name="TextBox 153">
              <a:extLst>
                <a:ext uri="{FF2B5EF4-FFF2-40B4-BE49-F238E27FC236}">
                  <a16:creationId xmlns:a16="http://schemas.microsoft.com/office/drawing/2014/main" id="{F7D6FB6A-F31F-4001-A553-0D6D50952AE2}"/>
                </a:ext>
              </a:extLst>
            </p:cNvPr>
            <p:cNvSpPr txBox="1"/>
            <p:nvPr/>
          </p:nvSpPr>
          <p:spPr>
            <a:xfrm>
              <a:off x="6978977" y="3074671"/>
              <a:ext cx="1542506" cy="244548"/>
            </a:xfrm>
            <a:prstGeom prst="rect">
              <a:avLst/>
            </a:prstGeom>
            <a:noFill/>
          </p:spPr>
          <p:txBody>
            <a:bodyPr wrap="square" lIns="0" tIns="0" rIns="0" bIns="0" rtlCol="0" anchor="t">
              <a:spAutoFit/>
            </a:bodyPr>
            <a:lstStyle/>
            <a:p>
              <a:pPr>
                <a:lnSpc>
                  <a:spcPct val="120000"/>
                </a:lnSpc>
              </a:pPr>
              <a:r>
                <a:rPr lang="zh-CN" altLang="en-US" sz="20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输入标题</a:t>
              </a:r>
              <a:endParaRPr lang="en-US" altLang="zh-CN" sz="20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36" name="TextBox 154">
              <a:extLst>
                <a:ext uri="{FF2B5EF4-FFF2-40B4-BE49-F238E27FC236}">
                  <a16:creationId xmlns:a16="http://schemas.microsoft.com/office/drawing/2014/main" id="{52C4CACD-7862-40D9-B132-1BDEDD124B06}"/>
                </a:ext>
              </a:extLst>
            </p:cNvPr>
            <p:cNvSpPr txBox="1"/>
            <p:nvPr/>
          </p:nvSpPr>
          <p:spPr>
            <a:xfrm>
              <a:off x="6978976" y="3348942"/>
              <a:ext cx="1542507" cy="314907"/>
            </a:xfrm>
            <a:prstGeom prst="rect">
              <a:avLst/>
            </a:prstGeom>
            <a:noFill/>
          </p:spPr>
          <p:txBody>
            <a:bodyPr wrap="square" lIns="0" tIns="0" rIns="0" bIns="0" rtlCol="0" anchor="t">
              <a:spAutoFit/>
            </a:bodyPr>
            <a:lstStyle/>
            <a:p>
              <a:pPr defTabSz="1285875" fontAlgn="base">
                <a:lnSpc>
                  <a:spcPct val="120000"/>
                </a:lnSpc>
                <a:spcBef>
                  <a:spcPct val="20000"/>
                </a:spcBef>
                <a:spcAft>
                  <a:spcPct val="0"/>
                </a:spcAft>
                <a:defRPr/>
              </a:pPr>
              <a:r>
                <a:rPr lang="en-US" altLang="zh-CN" sz="8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Please replace text, click add relevant headline, modify the text content, also can copy your content to this directly.</a:t>
              </a:r>
              <a:endParaRPr lang="en-US" sz="8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37" name="Group 155">
            <a:extLst>
              <a:ext uri="{FF2B5EF4-FFF2-40B4-BE49-F238E27FC236}">
                <a16:creationId xmlns:a16="http://schemas.microsoft.com/office/drawing/2014/main" id="{840A90C2-44E4-4201-9220-715819F02FF0}"/>
              </a:ext>
            </a:extLst>
          </p:cNvPr>
          <p:cNvGrpSpPr/>
          <p:nvPr/>
        </p:nvGrpSpPr>
        <p:grpSpPr>
          <a:xfrm>
            <a:off x="6234071" y="3040261"/>
            <a:ext cx="2036110" cy="800408"/>
            <a:chOff x="4597685" y="3853098"/>
            <a:chExt cx="1542507" cy="569209"/>
          </a:xfrm>
        </p:grpSpPr>
        <p:sp>
          <p:nvSpPr>
            <p:cNvPr id="38" name="TextBox 156">
              <a:extLst>
                <a:ext uri="{FF2B5EF4-FFF2-40B4-BE49-F238E27FC236}">
                  <a16:creationId xmlns:a16="http://schemas.microsoft.com/office/drawing/2014/main" id="{9CB59980-2905-425C-809A-6FD336AF8E3D}"/>
                </a:ext>
              </a:extLst>
            </p:cNvPr>
            <p:cNvSpPr txBox="1"/>
            <p:nvPr/>
          </p:nvSpPr>
          <p:spPr>
            <a:xfrm>
              <a:off x="4597686" y="3853098"/>
              <a:ext cx="1542506" cy="244548"/>
            </a:xfrm>
            <a:prstGeom prst="rect">
              <a:avLst/>
            </a:prstGeom>
            <a:noFill/>
          </p:spPr>
          <p:txBody>
            <a:bodyPr wrap="square" lIns="0" tIns="0" rIns="0" bIns="0" rtlCol="0" anchor="t">
              <a:spAutoFit/>
            </a:bodyPr>
            <a:lstStyle/>
            <a:p>
              <a:pPr>
                <a:lnSpc>
                  <a:spcPct val="120000"/>
                </a:lnSpc>
              </a:pPr>
              <a:r>
                <a:rPr lang="zh-CN" altLang="en-US" sz="20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输入标题</a:t>
              </a:r>
              <a:endParaRPr lang="en-US" altLang="zh-CN" sz="20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39" name="TextBox 157">
              <a:extLst>
                <a:ext uri="{FF2B5EF4-FFF2-40B4-BE49-F238E27FC236}">
                  <a16:creationId xmlns:a16="http://schemas.microsoft.com/office/drawing/2014/main" id="{B8A4D430-7467-4454-82D9-6C7650D4BAD3}"/>
                </a:ext>
              </a:extLst>
            </p:cNvPr>
            <p:cNvSpPr txBox="1"/>
            <p:nvPr/>
          </p:nvSpPr>
          <p:spPr>
            <a:xfrm>
              <a:off x="4597685" y="4107401"/>
              <a:ext cx="1542507" cy="314906"/>
            </a:xfrm>
            <a:prstGeom prst="rect">
              <a:avLst/>
            </a:prstGeom>
            <a:noFill/>
          </p:spPr>
          <p:txBody>
            <a:bodyPr wrap="square" lIns="0" tIns="0" rIns="0" bIns="0" rtlCol="0" anchor="t">
              <a:spAutoFit/>
            </a:bodyPr>
            <a:lstStyle/>
            <a:p>
              <a:pPr defTabSz="1285875" fontAlgn="base">
                <a:lnSpc>
                  <a:spcPct val="120000"/>
                </a:lnSpc>
                <a:spcBef>
                  <a:spcPct val="20000"/>
                </a:spcBef>
                <a:spcAft>
                  <a:spcPct val="0"/>
                </a:spcAft>
                <a:defRPr/>
              </a:pPr>
              <a:r>
                <a:rPr lang="en-US" altLang="zh-CN" sz="8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Please replace text, click add relevant headline, modify the text content, also can copy your content to this directly.</a:t>
              </a:r>
              <a:endParaRPr lang="en-US" sz="8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40" name="Group 158">
            <a:extLst>
              <a:ext uri="{FF2B5EF4-FFF2-40B4-BE49-F238E27FC236}">
                <a16:creationId xmlns:a16="http://schemas.microsoft.com/office/drawing/2014/main" id="{A09800C6-4635-4C6D-8BC5-94D30C3ED012}"/>
              </a:ext>
            </a:extLst>
          </p:cNvPr>
          <p:cNvGrpSpPr/>
          <p:nvPr/>
        </p:nvGrpSpPr>
        <p:grpSpPr>
          <a:xfrm>
            <a:off x="9231271" y="3040261"/>
            <a:ext cx="2036110" cy="800408"/>
            <a:chOff x="6978976" y="3853098"/>
            <a:chExt cx="1542507" cy="569209"/>
          </a:xfrm>
        </p:grpSpPr>
        <p:sp>
          <p:nvSpPr>
            <p:cNvPr id="41" name="TextBox 159">
              <a:extLst>
                <a:ext uri="{FF2B5EF4-FFF2-40B4-BE49-F238E27FC236}">
                  <a16:creationId xmlns:a16="http://schemas.microsoft.com/office/drawing/2014/main" id="{F2B7B550-6380-4C38-99C1-EAA1144EA178}"/>
                </a:ext>
              </a:extLst>
            </p:cNvPr>
            <p:cNvSpPr txBox="1"/>
            <p:nvPr/>
          </p:nvSpPr>
          <p:spPr>
            <a:xfrm>
              <a:off x="6978977" y="3853098"/>
              <a:ext cx="1542506" cy="244548"/>
            </a:xfrm>
            <a:prstGeom prst="rect">
              <a:avLst/>
            </a:prstGeom>
            <a:noFill/>
          </p:spPr>
          <p:txBody>
            <a:bodyPr wrap="square" lIns="0" tIns="0" rIns="0" bIns="0" rtlCol="0" anchor="t">
              <a:spAutoFit/>
            </a:bodyPr>
            <a:lstStyle>
              <a:defPPr>
                <a:defRPr lang="zh-CN"/>
              </a:defPPr>
              <a:lvl1pPr>
                <a:lnSpc>
                  <a:spcPct val="120000"/>
                </a:lnSpc>
                <a:defRPr sz="2000">
                  <a:solidFill>
                    <a:prstClr val="black">
                      <a:lumMod val="75000"/>
                      <a:lumOff val="25000"/>
                    </a:prstClr>
                  </a:solidFill>
                  <a:latin typeface="字魂59号-创粗黑" panose="00000500000000000000" pitchFamily="2" charset="-122"/>
                  <a:ea typeface="字魂59号-创粗黑" panose="00000500000000000000" pitchFamily="2" charset="-122"/>
                  <a:cs typeface="+mn-ea"/>
                </a:defRPr>
              </a:lvl1pPr>
            </a:lstStyle>
            <a:p>
              <a:r>
                <a:rPr lang="zh-CN" altLang="en-US" dirty="0">
                  <a:sym typeface="Arial" panose="020B0604020202020204" pitchFamily="34" charset="0"/>
                </a:rPr>
                <a:t>输入标题</a:t>
              </a:r>
              <a:endParaRPr lang="en-US" altLang="zh-CN" dirty="0">
                <a:sym typeface="Arial" panose="020B0604020202020204" pitchFamily="34" charset="0"/>
              </a:endParaRPr>
            </a:p>
          </p:txBody>
        </p:sp>
        <p:sp>
          <p:nvSpPr>
            <p:cNvPr id="42" name="TextBox 160">
              <a:extLst>
                <a:ext uri="{FF2B5EF4-FFF2-40B4-BE49-F238E27FC236}">
                  <a16:creationId xmlns:a16="http://schemas.microsoft.com/office/drawing/2014/main" id="{F754FD1F-869B-4FE8-A7A0-FE177910A3E4}"/>
                </a:ext>
              </a:extLst>
            </p:cNvPr>
            <p:cNvSpPr txBox="1"/>
            <p:nvPr/>
          </p:nvSpPr>
          <p:spPr>
            <a:xfrm>
              <a:off x="6978976" y="4107401"/>
              <a:ext cx="1542507" cy="314906"/>
            </a:xfrm>
            <a:prstGeom prst="rect">
              <a:avLst/>
            </a:prstGeom>
            <a:noFill/>
          </p:spPr>
          <p:txBody>
            <a:bodyPr wrap="square" lIns="0" tIns="0" rIns="0" bIns="0" rtlCol="0" anchor="t">
              <a:spAutoFit/>
            </a:bodyPr>
            <a:lstStyle/>
            <a:p>
              <a:pPr defTabSz="1285875" fontAlgn="base">
                <a:lnSpc>
                  <a:spcPct val="120000"/>
                </a:lnSpc>
                <a:spcBef>
                  <a:spcPct val="20000"/>
                </a:spcBef>
                <a:spcAft>
                  <a:spcPct val="0"/>
                </a:spcAft>
                <a:defRPr/>
              </a:pPr>
              <a:r>
                <a:rPr lang="en-US" altLang="zh-CN" sz="8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Please replace text, click add relevant headline, modify the text content, also can copy your content to this directly.</a:t>
              </a:r>
              <a:r>
                <a:rPr lang="en-US" sz="8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rPr>
                <a:t> </a:t>
              </a:r>
            </a:p>
          </p:txBody>
        </p:sp>
      </p:grpSp>
      <p:grpSp>
        <p:nvGrpSpPr>
          <p:cNvPr id="43" name="Group 161">
            <a:extLst>
              <a:ext uri="{FF2B5EF4-FFF2-40B4-BE49-F238E27FC236}">
                <a16:creationId xmlns:a16="http://schemas.microsoft.com/office/drawing/2014/main" id="{B1D7AFCC-106E-4526-99C2-605AE41FF408}"/>
              </a:ext>
            </a:extLst>
          </p:cNvPr>
          <p:cNvGrpSpPr/>
          <p:nvPr/>
        </p:nvGrpSpPr>
        <p:grpSpPr>
          <a:xfrm>
            <a:off x="6234071" y="4048370"/>
            <a:ext cx="2036110" cy="818025"/>
            <a:chOff x="4597685" y="3840570"/>
            <a:chExt cx="1542507" cy="581737"/>
          </a:xfrm>
        </p:grpSpPr>
        <p:sp>
          <p:nvSpPr>
            <p:cNvPr id="44" name="TextBox 162">
              <a:extLst>
                <a:ext uri="{FF2B5EF4-FFF2-40B4-BE49-F238E27FC236}">
                  <a16:creationId xmlns:a16="http://schemas.microsoft.com/office/drawing/2014/main" id="{B1F5FC63-E616-4112-82DC-F49281E1C021}"/>
                </a:ext>
              </a:extLst>
            </p:cNvPr>
            <p:cNvSpPr txBox="1"/>
            <p:nvPr/>
          </p:nvSpPr>
          <p:spPr>
            <a:xfrm>
              <a:off x="4597686" y="3840570"/>
              <a:ext cx="1542506" cy="244548"/>
            </a:xfrm>
            <a:prstGeom prst="rect">
              <a:avLst/>
            </a:prstGeom>
            <a:noFill/>
          </p:spPr>
          <p:txBody>
            <a:bodyPr wrap="square" lIns="0" tIns="0" rIns="0" bIns="0" rtlCol="0" anchor="t">
              <a:spAutoFit/>
            </a:bodyPr>
            <a:lstStyle>
              <a:defPPr>
                <a:defRPr lang="zh-CN"/>
              </a:defPPr>
              <a:lvl1pPr>
                <a:lnSpc>
                  <a:spcPct val="120000"/>
                </a:lnSpc>
                <a:defRPr sz="2000">
                  <a:solidFill>
                    <a:prstClr val="black">
                      <a:lumMod val="75000"/>
                      <a:lumOff val="25000"/>
                    </a:prstClr>
                  </a:solidFill>
                  <a:latin typeface="字魂59号-创粗黑" panose="00000500000000000000" pitchFamily="2" charset="-122"/>
                  <a:ea typeface="字魂59号-创粗黑" panose="00000500000000000000" pitchFamily="2" charset="-122"/>
                  <a:cs typeface="+mn-ea"/>
                </a:defRPr>
              </a:lvl1pPr>
            </a:lstStyle>
            <a:p>
              <a:r>
                <a:rPr lang="zh-CN" altLang="en-US" dirty="0">
                  <a:sym typeface="Arial" panose="020B0604020202020204" pitchFamily="34" charset="0"/>
                </a:rPr>
                <a:t>输入标题</a:t>
              </a:r>
              <a:endParaRPr lang="en-US" altLang="zh-CN" dirty="0">
                <a:sym typeface="Arial" panose="020B0604020202020204" pitchFamily="34" charset="0"/>
              </a:endParaRPr>
            </a:p>
          </p:txBody>
        </p:sp>
        <p:sp>
          <p:nvSpPr>
            <p:cNvPr id="45" name="TextBox 163">
              <a:extLst>
                <a:ext uri="{FF2B5EF4-FFF2-40B4-BE49-F238E27FC236}">
                  <a16:creationId xmlns:a16="http://schemas.microsoft.com/office/drawing/2014/main" id="{3472F706-9C9F-4A46-AF26-1423DDEB1C6E}"/>
                </a:ext>
              </a:extLst>
            </p:cNvPr>
            <p:cNvSpPr txBox="1"/>
            <p:nvPr/>
          </p:nvSpPr>
          <p:spPr>
            <a:xfrm>
              <a:off x="4597685" y="4107401"/>
              <a:ext cx="1542507" cy="314906"/>
            </a:xfrm>
            <a:prstGeom prst="rect">
              <a:avLst/>
            </a:prstGeom>
            <a:noFill/>
          </p:spPr>
          <p:txBody>
            <a:bodyPr wrap="square" lIns="0" tIns="0" rIns="0" bIns="0" rtlCol="0" anchor="t">
              <a:spAutoFit/>
            </a:bodyPr>
            <a:lstStyle/>
            <a:p>
              <a:pPr defTabSz="1285875" fontAlgn="base">
                <a:lnSpc>
                  <a:spcPct val="120000"/>
                </a:lnSpc>
                <a:spcBef>
                  <a:spcPct val="20000"/>
                </a:spcBef>
                <a:spcAft>
                  <a:spcPct val="0"/>
                </a:spcAft>
                <a:defRPr/>
              </a:pPr>
              <a:r>
                <a:rPr lang="en-US" altLang="zh-CN" sz="8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Please replace text, click add relevant headline, modify the text content, also can copy your content to this directly.</a:t>
              </a:r>
              <a:endParaRPr lang="en-US" sz="8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46" name="Group 164">
            <a:extLst>
              <a:ext uri="{FF2B5EF4-FFF2-40B4-BE49-F238E27FC236}">
                <a16:creationId xmlns:a16="http://schemas.microsoft.com/office/drawing/2014/main" id="{56C630AA-0AE4-4B00-8E66-BE2DF073813A}"/>
              </a:ext>
            </a:extLst>
          </p:cNvPr>
          <p:cNvGrpSpPr/>
          <p:nvPr/>
        </p:nvGrpSpPr>
        <p:grpSpPr>
          <a:xfrm>
            <a:off x="9231271" y="4048370"/>
            <a:ext cx="2036110" cy="818025"/>
            <a:chOff x="6978976" y="3840570"/>
            <a:chExt cx="1542507" cy="581737"/>
          </a:xfrm>
        </p:grpSpPr>
        <p:sp>
          <p:nvSpPr>
            <p:cNvPr id="47" name="TextBox 165">
              <a:extLst>
                <a:ext uri="{FF2B5EF4-FFF2-40B4-BE49-F238E27FC236}">
                  <a16:creationId xmlns:a16="http://schemas.microsoft.com/office/drawing/2014/main" id="{0BEE2499-D4D5-4459-A650-248BE373C958}"/>
                </a:ext>
              </a:extLst>
            </p:cNvPr>
            <p:cNvSpPr txBox="1"/>
            <p:nvPr/>
          </p:nvSpPr>
          <p:spPr>
            <a:xfrm>
              <a:off x="6978977" y="3840570"/>
              <a:ext cx="1542506" cy="244548"/>
            </a:xfrm>
            <a:prstGeom prst="rect">
              <a:avLst/>
            </a:prstGeom>
            <a:noFill/>
          </p:spPr>
          <p:txBody>
            <a:bodyPr wrap="square" lIns="0" tIns="0" rIns="0" bIns="0" rtlCol="0" anchor="t">
              <a:spAutoFit/>
            </a:bodyPr>
            <a:lstStyle>
              <a:defPPr>
                <a:defRPr lang="zh-CN"/>
              </a:defPPr>
              <a:lvl1pPr>
                <a:lnSpc>
                  <a:spcPct val="120000"/>
                </a:lnSpc>
                <a:defRPr sz="2000">
                  <a:solidFill>
                    <a:prstClr val="black">
                      <a:lumMod val="75000"/>
                      <a:lumOff val="25000"/>
                    </a:prstClr>
                  </a:solidFill>
                  <a:latin typeface="字魂59号-创粗黑" panose="00000500000000000000" pitchFamily="2" charset="-122"/>
                  <a:ea typeface="字魂59号-创粗黑" panose="00000500000000000000" pitchFamily="2" charset="-122"/>
                  <a:cs typeface="+mn-ea"/>
                </a:defRPr>
              </a:lvl1pPr>
            </a:lstStyle>
            <a:p>
              <a:r>
                <a:rPr lang="zh-CN" altLang="en-US" dirty="0">
                  <a:sym typeface="Arial" panose="020B0604020202020204" pitchFamily="34" charset="0"/>
                </a:rPr>
                <a:t>输入标题</a:t>
              </a:r>
              <a:endParaRPr lang="en-US" altLang="zh-CN" dirty="0">
                <a:sym typeface="Arial" panose="020B0604020202020204" pitchFamily="34" charset="0"/>
              </a:endParaRPr>
            </a:p>
          </p:txBody>
        </p:sp>
        <p:sp>
          <p:nvSpPr>
            <p:cNvPr id="48" name="TextBox 166">
              <a:extLst>
                <a:ext uri="{FF2B5EF4-FFF2-40B4-BE49-F238E27FC236}">
                  <a16:creationId xmlns:a16="http://schemas.microsoft.com/office/drawing/2014/main" id="{D0FB6450-B67F-453A-8F8B-0A1FEAE72791}"/>
                </a:ext>
              </a:extLst>
            </p:cNvPr>
            <p:cNvSpPr txBox="1"/>
            <p:nvPr/>
          </p:nvSpPr>
          <p:spPr>
            <a:xfrm>
              <a:off x="6978976" y="4107401"/>
              <a:ext cx="1542507" cy="314906"/>
            </a:xfrm>
            <a:prstGeom prst="rect">
              <a:avLst/>
            </a:prstGeom>
            <a:noFill/>
          </p:spPr>
          <p:txBody>
            <a:bodyPr wrap="square" lIns="0" tIns="0" rIns="0" bIns="0" rtlCol="0" anchor="t">
              <a:spAutoFit/>
            </a:bodyPr>
            <a:lstStyle/>
            <a:p>
              <a:pPr defTabSz="1285875" fontAlgn="base">
                <a:lnSpc>
                  <a:spcPct val="120000"/>
                </a:lnSpc>
                <a:spcBef>
                  <a:spcPct val="20000"/>
                </a:spcBef>
                <a:spcAft>
                  <a:spcPct val="0"/>
                </a:spcAft>
                <a:defRPr/>
              </a:pPr>
              <a:r>
                <a:rPr lang="en-US" altLang="zh-CN" sz="8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Please replace text, click add relevant headline, modify the text content, also can copy your content to this directly.</a:t>
              </a:r>
              <a:r>
                <a:rPr lang="en-US" sz="8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rPr>
                <a:t> </a:t>
              </a:r>
            </a:p>
          </p:txBody>
        </p:sp>
      </p:grpSp>
      <p:grpSp>
        <p:nvGrpSpPr>
          <p:cNvPr id="49" name="Group 167">
            <a:extLst>
              <a:ext uri="{FF2B5EF4-FFF2-40B4-BE49-F238E27FC236}">
                <a16:creationId xmlns:a16="http://schemas.microsoft.com/office/drawing/2014/main" id="{65120972-05AA-4BA3-81D4-E46F32274E69}"/>
              </a:ext>
            </a:extLst>
          </p:cNvPr>
          <p:cNvGrpSpPr/>
          <p:nvPr/>
        </p:nvGrpSpPr>
        <p:grpSpPr>
          <a:xfrm>
            <a:off x="8519461" y="4128625"/>
            <a:ext cx="659525" cy="640643"/>
            <a:chOff x="6299532" y="4190009"/>
            <a:chExt cx="469021" cy="455593"/>
          </a:xfrm>
        </p:grpSpPr>
        <p:sp>
          <p:nvSpPr>
            <p:cNvPr id="50" name="Oval 168">
              <a:extLst>
                <a:ext uri="{FF2B5EF4-FFF2-40B4-BE49-F238E27FC236}">
                  <a16:creationId xmlns:a16="http://schemas.microsoft.com/office/drawing/2014/main" id="{E457A367-9027-41E0-8714-E6C4D7E60D82}"/>
                </a:ext>
              </a:extLst>
            </p:cNvPr>
            <p:cNvSpPr>
              <a:spLocks noChangeAspect="1"/>
            </p:cNvSpPr>
            <p:nvPr/>
          </p:nvSpPr>
          <p:spPr>
            <a:xfrm>
              <a:off x="6299532" y="4190009"/>
              <a:ext cx="469021" cy="455593"/>
            </a:xfrm>
            <a:prstGeom prst="ellipse">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51" name="Freeform 63">
              <a:extLst>
                <a:ext uri="{FF2B5EF4-FFF2-40B4-BE49-F238E27FC236}">
                  <a16:creationId xmlns:a16="http://schemas.microsoft.com/office/drawing/2014/main" id="{77388F27-8590-420C-B12B-6D16F1DCB073}"/>
                </a:ext>
              </a:extLst>
            </p:cNvPr>
            <p:cNvSpPr>
              <a:spLocks noEditPoints="1"/>
            </p:cNvSpPr>
            <p:nvPr/>
          </p:nvSpPr>
          <p:spPr bwMode="auto">
            <a:xfrm>
              <a:off x="6386874" y="4310694"/>
              <a:ext cx="294337" cy="214222"/>
            </a:xfrm>
            <a:custGeom>
              <a:avLst/>
              <a:gdLst/>
              <a:ahLst/>
              <a:cxnLst>
                <a:cxn ang="0">
                  <a:pos x="62" y="57"/>
                </a:cxn>
                <a:cxn ang="0">
                  <a:pos x="18" y="57"/>
                </a:cxn>
                <a:cxn ang="0">
                  <a:pos x="0" y="39"/>
                </a:cxn>
                <a:cxn ang="0">
                  <a:pos x="11" y="23"/>
                </a:cxn>
                <a:cxn ang="0">
                  <a:pos x="11" y="21"/>
                </a:cxn>
                <a:cxn ang="0">
                  <a:pos x="31" y="0"/>
                </a:cxn>
                <a:cxn ang="0">
                  <a:pos x="50" y="13"/>
                </a:cxn>
                <a:cxn ang="0">
                  <a:pos x="57" y="11"/>
                </a:cxn>
                <a:cxn ang="0">
                  <a:pos x="67" y="21"/>
                </a:cxn>
                <a:cxn ang="0">
                  <a:pos x="66" y="27"/>
                </a:cxn>
                <a:cxn ang="0">
                  <a:pos x="78" y="42"/>
                </a:cxn>
                <a:cxn ang="0">
                  <a:pos x="62" y="57"/>
                </a:cxn>
                <a:cxn ang="0">
                  <a:pos x="51" y="31"/>
                </a:cxn>
                <a:cxn ang="0">
                  <a:pos x="42" y="31"/>
                </a:cxn>
                <a:cxn ang="0">
                  <a:pos x="42" y="17"/>
                </a:cxn>
                <a:cxn ang="0">
                  <a:pos x="40" y="16"/>
                </a:cxn>
                <a:cxn ang="0">
                  <a:pos x="33" y="16"/>
                </a:cxn>
                <a:cxn ang="0">
                  <a:pos x="31" y="17"/>
                </a:cxn>
                <a:cxn ang="0">
                  <a:pos x="31" y="31"/>
                </a:cxn>
                <a:cxn ang="0">
                  <a:pos x="22" y="31"/>
                </a:cxn>
                <a:cxn ang="0">
                  <a:pos x="21" y="33"/>
                </a:cxn>
                <a:cxn ang="0">
                  <a:pos x="21" y="34"/>
                </a:cxn>
                <a:cxn ang="0">
                  <a:pos x="36" y="48"/>
                </a:cxn>
                <a:cxn ang="0">
                  <a:pos x="36" y="48"/>
                </a:cxn>
                <a:cxn ang="0">
                  <a:pos x="37" y="48"/>
                </a:cxn>
                <a:cxn ang="0">
                  <a:pos x="51" y="34"/>
                </a:cxn>
                <a:cxn ang="0">
                  <a:pos x="52" y="33"/>
                </a:cxn>
                <a:cxn ang="0">
                  <a:pos x="51" y="31"/>
                </a:cxn>
              </a:cxnLst>
              <a:rect l="0" t="0" r="r" b="b"/>
              <a:pathLst>
                <a:path w="78" h="57">
                  <a:moveTo>
                    <a:pt x="62" y="57"/>
                  </a:moveTo>
                  <a:cubicBezTo>
                    <a:pt x="18" y="57"/>
                    <a:pt x="18" y="57"/>
                    <a:pt x="18" y="57"/>
                  </a:cubicBezTo>
                  <a:cubicBezTo>
                    <a:pt x="9" y="57"/>
                    <a:pt x="0" y="49"/>
                    <a:pt x="0" y="39"/>
                  </a:cubicBezTo>
                  <a:cubicBezTo>
                    <a:pt x="0" y="32"/>
                    <a:pt x="5" y="26"/>
                    <a:pt x="11" y="23"/>
                  </a:cubicBezTo>
                  <a:cubicBezTo>
                    <a:pt x="11" y="22"/>
                    <a:pt x="11" y="22"/>
                    <a:pt x="11" y="21"/>
                  </a:cubicBezTo>
                  <a:cubicBezTo>
                    <a:pt x="11" y="10"/>
                    <a:pt x="20" y="0"/>
                    <a:pt x="31" y="0"/>
                  </a:cubicBezTo>
                  <a:cubicBezTo>
                    <a:pt x="40" y="0"/>
                    <a:pt x="47" y="6"/>
                    <a:pt x="50" y="13"/>
                  </a:cubicBezTo>
                  <a:cubicBezTo>
                    <a:pt x="52" y="12"/>
                    <a:pt x="55" y="11"/>
                    <a:pt x="57" y="11"/>
                  </a:cubicBezTo>
                  <a:cubicBezTo>
                    <a:pt x="63" y="11"/>
                    <a:pt x="67" y="15"/>
                    <a:pt x="67" y="21"/>
                  </a:cubicBezTo>
                  <a:cubicBezTo>
                    <a:pt x="67" y="23"/>
                    <a:pt x="67" y="25"/>
                    <a:pt x="66" y="27"/>
                  </a:cubicBezTo>
                  <a:cubicBezTo>
                    <a:pt x="73" y="28"/>
                    <a:pt x="78" y="34"/>
                    <a:pt x="78" y="42"/>
                  </a:cubicBezTo>
                  <a:cubicBezTo>
                    <a:pt x="78" y="50"/>
                    <a:pt x="71" y="57"/>
                    <a:pt x="62" y="57"/>
                  </a:cubicBezTo>
                  <a:close/>
                  <a:moveTo>
                    <a:pt x="51" y="31"/>
                  </a:moveTo>
                  <a:cubicBezTo>
                    <a:pt x="42" y="31"/>
                    <a:pt x="42" y="31"/>
                    <a:pt x="42" y="31"/>
                  </a:cubicBezTo>
                  <a:cubicBezTo>
                    <a:pt x="42" y="17"/>
                    <a:pt x="42" y="17"/>
                    <a:pt x="42" y="17"/>
                  </a:cubicBezTo>
                  <a:cubicBezTo>
                    <a:pt x="42" y="16"/>
                    <a:pt x="41" y="16"/>
                    <a:pt x="40" y="16"/>
                  </a:cubicBezTo>
                  <a:cubicBezTo>
                    <a:pt x="33" y="16"/>
                    <a:pt x="33" y="16"/>
                    <a:pt x="33" y="16"/>
                  </a:cubicBezTo>
                  <a:cubicBezTo>
                    <a:pt x="32" y="16"/>
                    <a:pt x="31" y="16"/>
                    <a:pt x="31" y="17"/>
                  </a:cubicBezTo>
                  <a:cubicBezTo>
                    <a:pt x="31" y="31"/>
                    <a:pt x="31" y="31"/>
                    <a:pt x="31" y="31"/>
                  </a:cubicBezTo>
                  <a:cubicBezTo>
                    <a:pt x="22" y="31"/>
                    <a:pt x="22" y="31"/>
                    <a:pt x="22" y="31"/>
                  </a:cubicBezTo>
                  <a:cubicBezTo>
                    <a:pt x="22" y="31"/>
                    <a:pt x="21" y="32"/>
                    <a:pt x="21" y="33"/>
                  </a:cubicBezTo>
                  <a:cubicBezTo>
                    <a:pt x="21" y="33"/>
                    <a:pt x="21" y="33"/>
                    <a:pt x="21" y="34"/>
                  </a:cubicBezTo>
                  <a:cubicBezTo>
                    <a:pt x="36" y="48"/>
                    <a:pt x="36" y="48"/>
                    <a:pt x="36" y="48"/>
                  </a:cubicBezTo>
                  <a:cubicBezTo>
                    <a:pt x="36" y="48"/>
                    <a:pt x="36" y="48"/>
                    <a:pt x="36" y="48"/>
                  </a:cubicBezTo>
                  <a:cubicBezTo>
                    <a:pt x="37" y="48"/>
                    <a:pt x="37" y="48"/>
                    <a:pt x="37" y="48"/>
                  </a:cubicBezTo>
                  <a:cubicBezTo>
                    <a:pt x="51" y="34"/>
                    <a:pt x="51" y="34"/>
                    <a:pt x="51" y="34"/>
                  </a:cubicBezTo>
                  <a:cubicBezTo>
                    <a:pt x="52" y="33"/>
                    <a:pt x="52" y="33"/>
                    <a:pt x="52" y="33"/>
                  </a:cubicBezTo>
                  <a:cubicBezTo>
                    <a:pt x="52" y="32"/>
                    <a:pt x="51" y="31"/>
                    <a:pt x="51" y="31"/>
                  </a:cubicBezTo>
                  <a:close/>
                </a:path>
              </a:pathLst>
            </a:custGeom>
            <a:solidFill>
              <a:sysClr val="window" lastClr="FFFFFF"/>
            </a:solidFill>
            <a:ln w="9525">
              <a:noFill/>
              <a:round/>
            </a:ln>
          </p:spPr>
          <p:txBody>
            <a:bodyPr vert="horz" wrap="square" lIns="128580" tIns="64290" rIns="128580" bIns="64290" numCol="1" anchor="t" anchorCtr="0" compatLnSpc="1"/>
            <a:lstStyle/>
            <a:p>
              <a:pPr marL="0" marR="0" lvl="0" indent="0"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black"/>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52" name="Group 170">
            <a:extLst>
              <a:ext uri="{FF2B5EF4-FFF2-40B4-BE49-F238E27FC236}">
                <a16:creationId xmlns:a16="http://schemas.microsoft.com/office/drawing/2014/main" id="{DA5159D1-ED41-4198-8789-BD6D98FA192F}"/>
              </a:ext>
            </a:extLst>
          </p:cNvPr>
          <p:cNvGrpSpPr/>
          <p:nvPr/>
        </p:nvGrpSpPr>
        <p:grpSpPr>
          <a:xfrm>
            <a:off x="5493111" y="2190221"/>
            <a:ext cx="659525" cy="640643"/>
            <a:chOff x="630683" y="3383511"/>
            <a:chExt cx="469021" cy="455593"/>
          </a:xfrm>
        </p:grpSpPr>
        <p:sp>
          <p:nvSpPr>
            <p:cNvPr id="53" name="Oval 171">
              <a:extLst>
                <a:ext uri="{FF2B5EF4-FFF2-40B4-BE49-F238E27FC236}">
                  <a16:creationId xmlns:a16="http://schemas.microsoft.com/office/drawing/2014/main" id="{247A4A5E-6651-408D-B8A6-FADEFDA84775}"/>
                </a:ext>
              </a:extLst>
            </p:cNvPr>
            <p:cNvSpPr>
              <a:spLocks noChangeAspect="1"/>
            </p:cNvSpPr>
            <p:nvPr/>
          </p:nvSpPr>
          <p:spPr>
            <a:xfrm>
              <a:off x="630683" y="3383511"/>
              <a:ext cx="469021" cy="455593"/>
            </a:xfrm>
            <a:prstGeom prst="ellipse">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54" name="Freeform 117">
              <a:extLst>
                <a:ext uri="{FF2B5EF4-FFF2-40B4-BE49-F238E27FC236}">
                  <a16:creationId xmlns:a16="http://schemas.microsoft.com/office/drawing/2014/main" id="{B5BDD6C6-B667-47CA-BCB8-57CAB42BD7CE}"/>
                </a:ext>
              </a:extLst>
            </p:cNvPr>
            <p:cNvSpPr/>
            <p:nvPr/>
          </p:nvSpPr>
          <p:spPr bwMode="auto">
            <a:xfrm>
              <a:off x="730012" y="3476126"/>
              <a:ext cx="270363" cy="2703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ysClr val="window" lastClr="FFFFFF"/>
            </a:solidFill>
            <a:ln w="9525">
              <a:noFill/>
              <a:round/>
            </a:ln>
          </p:spPr>
          <p:txBody>
            <a:bodyPr vert="horz" wrap="square" lIns="128580" tIns="64290" rIns="128580" bIns="64290" numCol="1" anchor="t" anchorCtr="0" compatLnSpc="1"/>
            <a:lstStyle/>
            <a:p>
              <a:pPr marL="0" marR="0" lvl="0" indent="0"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black"/>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55" name="Group 173">
            <a:extLst>
              <a:ext uri="{FF2B5EF4-FFF2-40B4-BE49-F238E27FC236}">
                <a16:creationId xmlns:a16="http://schemas.microsoft.com/office/drawing/2014/main" id="{4F872602-36A4-40AE-958D-D5571EA7B08E}"/>
              </a:ext>
            </a:extLst>
          </p:cNvPr>
          <p:cNvGrpSpPr/>
          <p:nvPr/>
        </p:nvGrpSpPr>
        <p:grpSpPr>
          <a:xfrm>
            <a:off x="5493111" y="4128625"/>
            <a:ext cx="659525" cy="640643"/>
            <a:chOff x="3428938" y="4190009"/>
            <a:chExt cx="469021" cy="455593"/>
          </a:xfrm>
        </p:grpSpPr>
        <p:sp>
          <p:nvSpPr>
            <p:cNvPr id="56" name="Oval 174">
              <a:extLst>
                <a:ext uri="{FF2B5EF4-FFF2-40B4-BE49-F238E27FC236}">
                  <a16:creationId xmlns:a16="http://schemas.microsoft.com/office/drawing/2014/main" id="{49B6F23C-510A-4947-A2BB-A537C5D37C8A}"/>
                </a:ext>
              </a:extLst>
            </p:cNvPr>
            <p:cNvSpPr>
              <a:spLocks noChangeAspect="1"/>
            </p:cNvSpPr>
            <p:nvPr/>
          </p:nvSpPr>
          <p:spPr>
            <a:xfrm>
              <a:off x="3428938" y="4190009"/>
              <a:ext cx="469021" cy="455593"/>
            </a:xfrm>
            <a:prstGeom prst="ellipse">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57" name="Freeform 83">
              <a:extLst>
                <a:ext uri="{FF2B5EF4-FFF2-40B4-BE49-F238E27FC236}">
                  <a16:creationId xmlns:a16="http://schemas.microsoft.com/office/drawing/2014/main" id="{3B79CE1D-739A-4C7F-80C5-7B8AF7E99711}"/>
                </a:ext>
              </a:extLst>
            </p:cNvPr>
            <p:cNvSpPr>
              <a:spLocks noEditPoints="1"/>
            </p:cNvSpPr>
            <p:nvPr/>
          </p:nvSpPr>
          <p:spPr bwMode="auto">
            <a:xfrm>
              <a:off x="3571129" y="4279327"/>
              <a:ext cx="184638" cy="276957"/>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ysClr val="window" lastClr="FFFFFF"/>
            </a:solidFill>
            <a:ln w="9525">
              <a:noFill/>
              <a:round/>
            </a:ln>
          </p:spPr>
          <p:txBody>
            <a:bodyPr vert="horz" wrap="square" lIns="128580" tIns="64290" rIns="128580" bIns="64290" numCol="1" anchor="t" anchorCtr="0" compatLnSpc="1"/>
            <a:lstStyle/>
            <a:p>
              <a:pPr marL="0" marR="0" lvl="0" indent="0"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black"/>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58" name="Group 176">
            <a:extLst>
              <a:ext uri="{FF2B5EF4-FFF2-40B4-BE49-F238E27FC236}">
                <a16:creationId xmlns:a16="http://schemas.microsoft.com/office/drawing/2014/main" id="{7D720F85-1D08-463B-90D6-8E7E2F50D551}"/>
              </a:ext>
            </a:extLst>
          </p:cNvPr>
          <p:cNvGrpSpPr/>
          <p:nvPr/>
        </p:nvGrpSpPr>
        <p:grpSpPr>
          <a:xfrm>
            <a:off x="5493111" y="3142267"/>
            <a:ext cx="659525" cy="640643"/>
            <a:chOff x="6299532" y="3384456"/>
            <a:chExt cx="469021" cy="455593"/>
          </a:xfrm>
        </p:grpSpPr>
        <p:sp>
          <p:nvSpPr>
            <p:cNvPr id="59" name="Oval 177">
              <a:extLst>
                <a:ext uri="{FF2B5EF4-FFF2-40B4-BE49-F238E27FC236}">
                  <a16:creationId xmlns:a16="http://schemas.microsoft.com/office/drawing/2014/main" id="{77E4F50A-9243-4806-9E15-563EA4CF27EB}"/>
                </a:ext>
              </a:extLst>
            </p:cNvPr>
            <p:cNvSpPr>
              <a:spLocks noChangeAspect="1"/>
            </p:cNvSpPr>
            <p:nvPr/>
          </p:nvSpPr>
          <p:spPr>
            <a:xfrm>
              <a:off x="6299532" y="3384456"/>
              <a:ext cx="469021" cy="455593"/>
            </a:xfrm>
            <a:prstGeom prst="ellipse">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60" name="Freeform 36">
              <a:extLst>
                <a:ext uri="{FF2B5EF4-FFF2-40B4-BE49-F238E27FC236}">
                  <a16:creationId xmlns:a16="http://schemas.microsoft.com/office/drawing/2014/main" id="{9B29C9A7-E07D-4029-AE23-97C61611E49D}"/>
                </a:ext>
              </a:extLst>
            </p:cNvPr>
            <p:cNvSpPr>
              <a:spLocks noEditPoints="1"/>
            </p:cNvSpPr>
            <p:nvPr/>
          </p:nvSpPr>
          <p:spPr bwMode="auto">
            <a:xfrm>
              <a:off x="6435895" y="3505670"/>
              <a:ext cx="196295" cy="213164"/>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ysClr val="window" lastClr="FFFFFF"/>
            </a:solidFill>
            <a:ln w="9525">
              <a:noFill/>
              <a:round/>
            </a:ln>
          </p:spPr>
          <p:txBody>
            <a:bodyPr vert="horz" wrap="square" lIns="128580" tIns="64290" rIns="128580" bIns="64290" numCol="1" anchor="t" anchorCtr="0" compatLnSpc="1"/>
            <a:lstStyle/>
            <a:p>
              <a:pPr marL="0" marR="0" lvl="0" indent="0"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black"/>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61" name="Group 179">
            <a:extLst>
              <a:ext uri="{FF2B5EF4-FFF2-40B4-BE49-F238E27FC236}">
                <a16:creationId xmlns:a16="http://schemas.microsoft.com/office/drawing/2014/main" id="{61E33590-9900-4885-88EA-AB75D1CEF840}"/>
              </a:ext>
            </a:extLst>
          </p:cNvPr>
          <p:cNvGrpSpPr/>
          <p:nvPr/>
        </p:nvGrpSpPr>
        <p:grpSpPr>
          <a:xfrm>
            <a:off x="8519461" y="3142267"/>
            <a:ext cx="659525" cy="640643"/>
            <a:chOff x="630683" y="4190009"/>
            <a:chExt cx="469021" cy="455593"/>
          </a:xfrm>
        </p:grpSpPr>
        <p:sp>
          <p:nvSpPr>
            <p:cNvPr id="62" name="Oval 180">
              <a:extLst>
                <a:ext uri="{FF2B5EF4-FFF2-40B4-BE49-F238E27FC236}">
                  <a16:creationId xmlns:a16="http://schemas.microsoft.com/office/drawing/2014/main" id="{C80D8C7A-4DF3-43DC-B46D-8FD5EA489A1B}"/>
                </a:ext>
              </a:extLst>
            </p:cNvPr>
            <p:cNvSpPr>
              <a:spLocks noChangeAspect="1"/>
            </p:cNvSpPr>
            <p:nvPr/>
          </p:nvSpPr>
          <p:spPr>
            <a:xfrm>
              <a:off x="630683" y="4190009"/>
              <a:ext cx="469021" cy="455593"/>
            </a:xfrm>
            <a:prstGeom prst="ellipse">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63" name="Freeform 103">
              <a:extLst>
                <a:ext uri="{FF2B5EF4-FFF2-40B4-BE49-F238E27FC236}">
                  <a16:creationId xmlns:a16="http://schemas.microsoft.com/office/drawing/2014/main" id="{F16ED405-5228-43D5-9A8C-392BF43BC635}"/>
                </a:ext>
              </a:extLst>
            </p:cNvPr>
            <p:cNvSpPr>
              <a:spLocks noEditPoints="1"/>
            </p:cNvSpPr>
            <p:nvPr/>
          </p:nvSpPr>
          <p:spPr bwMode="auto">
            <a:xfrm>
              <a:off x="765181" y="4270535"/>
              <a:ext cx="200025" cy="294541"/>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ysClr val="window" lastClr="FFFFFF"/>
            </a:solidFill>
            <a:ln w="9525">
              <a:noFill/>
              <a:round/>
            </a:ln>
          </p:spPr>
          <p:txBody>
            <a:bodyPr vert="horz" wrap="square" lIns="128580" tIns="64290" rIns="128580" bIns="64290" numCol="1" anchor="t" anchorCtr="0" compatLnSpc="1"/>
            <a:lstStyle/>
            <a:p>
              <a:pPr marL="0" marR="0" lvl="0" indent="0"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black"/>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64" name="Group 182">
            <a:extLst>
              <a:ext uri="{FF2B5EF4-FFF2-40B4-BE49-F238E27FC236}">
                <a16:creationId xmlns:a16="http://schemas.microsoft.com/office/drawing/2014/main" id="{131E7B91-AF6F-4447-A55A-37F5615D340D}"/>
              </a:ext>
            </a:extLst>
          </p:cNvPr>
          <p:cNvGrpSpPr/>
          <p:nvPr/>
        </p:nvGrpSpPr>
        <p:grpSpPr>
          <a:xfrm>
            <a:off x="8519461" y="2190221"/>
            <a:ext cx="659525" cy="640643"/>
            <a:chOff x="3425803" y="3384456"/>
            <a:chExt cx="469021" cy="455593"/>
          </a:xfrm>
        </p:grpSpPr>
        <p:sp>
          <p:nvSpPr>
            <p:cNvPr id="65" name="Oval 183">
              <a:extLst>
                <a:ext uri="{FF2B5EF4-FFF2-40B4-BE49-F238E27FC236}">
                  <a16:creationId xmlns:a16="http://schemas.microsoft.com/office/drawing/2014/main" id="{B0271FDF-6307-4FD5-8E5E-6E49D5492204}"/>
                </a:ext>
              </a:extLst>
            </p:cNvPr>
            <p:cNvSpPr>
              <a:spLocks noChangeAspect="1"/>
            </p:cNvSpPr>
            <p:nvPr/>
          </p:nvSpPr>
          <p:spPr>
            <a:xfrm>
              <a:off x="3425803" y="3384456"/>
              <a:ext cx="469021" cy="455593"/>
            </a:xfrm>
            <a:prstGeom prst="ellipse">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white"/>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66" name="Freeform 5">
              <a:extLst>
                <a:ext uri="{FF2B5EF4-FFF2-40B4-BE49-F238E27FC236}">
                  <a16:creationId xmlns:a16="http://schemas.microsoft.com/office/drawing/2014/main" id="{38B04B9E-1723-43B1-AAFE-7C59F6DBCDA4}"/>
                </a:ext>
              </a:extLst>
            </p:cNvPr>
            <p:cNvSpPr>
              <a:spLocks noEditPoints="1"/>
            </p:cNvSpPr>
            <p:nvPr/>
          </p:nvSpPr>
          <p:spPr bwMode="auto">
            <a:xfrm>
              <a:off x="3520613" y="3471340"/>
              <a:ext cx="279400" cy="279400"/>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ysClr val="window" lastClr="FFFFFF"/>
            </a:solidFill>
            <a:ln w="9525">
              <a:noFill/>
              <a:round/>
            </a:ln>
          </p:spPr>
          <p:txBody>
            <a:bodyPr vert="horz" wrap="square" lIns="128580" tIns="64290" rIns="128580" bIns="64290" numCol="1" anchor="t" anchorCtr="0" compatLnSpc="1"/>
            <a:lstStyle/>
            <a:p>
              <a:pPr marL="0" marR="0" lvl="0" indent="0"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black"/>
                </a:solidFill>
                <a:effectLst/>
                <a:uLnTx/>
                <a:uFillTx/>
                <a:latin typeface="字魂59号-创粗黑" panose="00000500000000000000" pitchFamily="2" charset="-122"/>
                <a:ea typeface="字魂59号-创粗黑" panose="00000500000000000000" pitchFamily="2" charset="-122"/>
                <a:sym typeface="Arial" panose="020B0604020202020204" pitchFamily="34" charset="0"/>
              </a:endParaRPr>
            </a:p>
          </p:txBody>
        </p:sp>
      </p:grpSp>
      <p:sp>
        <p:nvSpPr>
          <p:cNvPr id="67" name="Footer Text">
            <a:extLst>
              <a:ext uri="{FF2B5EF4-FFF2-40B4-BE49-F238E27FC236}">
                <a16:creationId xmlns:a16="http://schemas.microsoft.com/office/drawing/2014/main" id="{0E64408C-C70D-414B-A9DB-67CE2A34D3EF}"/>
              </a:ext>
            </a:extLst>
          </p:cNvPr>
          <p:cNvSpPr txBox="1"/>
          <p:nvPr/>
        </p:nvSpPr>
        <p:spPr>
          <a:xfrm>
            <a:off x="818144" y="5556730"/>
            <a:ext cx="10911745" cy="427938"/>
          </a:xfrm>
          <a:prstGeom prst="rect">
            <a:avLst/>
          </a:prstGeom>
          <a:noFill/>
        </p:spPr>
        <p:txBody>
          <a:bodyPr wrap="square" lIns="0" tIns="0" rIns="0" bIns="0" rtlCol="0">
            <a:spAutoFit/>
          </a:bodyPr>
          <a:lstStyle/>
          <a:p>
            <a:pPr fontAlgn="base">
              <a:lnSpc>
                <a:spcPct val="120000"/>
              </a:lnSpc>
              <a:spcBef>
                <a:spcPct val="0"/>
              </a:spcBef>
              <a:spcAft>
                <a:spcPct val="0"/>
              </a:spcAft>
            </a:pPr>
            <a:r>
              <a:rPr lang="en-US" altLang="zh-CN" sz="12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Please replace text, click add relevant headline, modify the text content, also can copy your content to this </a:t>
            </a:r>
            <a:r>
              <a:rPr lang="en-US" altLang="zh-CN" sz="1200" dirty="0" err="1">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directly.Please</a:t>
            </a:r>
            <a:r>
              <a:rPr lang="en-US" altLang="zh-CN" sz="12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 replace text, click add relevant headline, modify the text content, also can copy your content to this directly.</a:t>
            </a:r>
            <a:r>
              <a:rPr lang="zh-CN" altLang="en-US" sz="1200" dirty="0">
                <a:solidFill>
                  <a:prstClr val="black">
                    <a:lumMod val="75000"/>
                    <a:lumOff val="25000"/>
                  </a:prstClr>
                </a:solidFill>
                <a:latin typeface="字魂59号-创粗黑" panose="00000500000000000000" pitchFamily="2" charset="-122"/>
                <a:ea typeface="字魂59号-创粗黑" panose="00000500000000000000" pitchFamily="2" charset="-122"/>
                <a:cs typeface="+mn-ea"/>
                <a:sym typeface="Arial" panose="020B0604020202020204" pitchFamily="34" charset="0"/>
              </a:rPr>
              <a:t>。</a:t>
            </a:r>
            <a:endParaRPr lang="en-US" sz="1200" dirty="0">
              <a:solidFill>
                <a:prstClr val="black">
                  <a:lumMod val="75000"/>
                  <a:lumOff val="25000"/>
                </a:prst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cxnSp>
        <p:nvCxnSpPr>
          <p:cNvPr id="68" name="Straight Line buttom">
            <a:extLst>
              <a:ext uri="{FF2B5EF4-FFF2-40B4-BE49-F238E27FC236}">
                <a16:creationId xmlns:a16="http://schemas.microsoft.com/office/drawing/2014/main" id="{D5F3B6AE-BCB2-440A-86DE-FE6F34F91553}"/>
              </a:ext>
            </a:extLst>
          </p:cNvPr>
          <p:cNvCxnSpPr/>
          <p:nvPr/>
        </p:nvCxnSpPr>
        <p:spPr>
          <a:xfrm>
            <a:off x="809343" y="5369071"/>
            <a:ext cx="10929338" cy="0"/>
          </a:xfrm>
          <a:prstGeom prst="line">
            <a:avLst/>
          </a:prstGeom>
          <a:noFill/>
          <a:ln w="19050" cap="flat" cmpd="sng" algn="ctr">
            <a:solidFill>
              <a:sysClr val="windowText" lastClr="000000">
                <a:lumMod val="75000"/>
                <a:lumOff val="25000"/>
              </a:sysClr>
            </a:solidFill>
            <a:prstDash val="sysDot"/>
            <a:miter lim="800000"/>
            <a:headEnd type="none"/>
            <a:tailEnd type="none"/>
          </a:ln>
          <a:effectLst/>
        </p:spPr>
      </p:cxnSp>
    </p:spTree>
    <p:extLst>
      <p:ext uri="{BB962C8B-B14F-4D97-AF65-F5344CB8AC3E}">
        <p14:creationId xmlns:p14="http://schemas.microsoft.com/office/powerpoint/2010/main" val="1649468761"/>
      </p:ext>
    </p:extLst>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6"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strips(downRight)">
                                      <p:cBhvr>
                                        <p:cTn id="12" dur="500"/>
                                        <p:tgtEl>
                                          <p:spTgt spid="6"/>
                                        </p:tgtEl>
                                      </p:cBhvr>
                                    </p:animEffect>
                                  </p:childTnLst>
                                </p:cTn>
                              </p:par>
                            </p:childTnLst>
                          </p:cTn>
                        </p:par>
                        <p:par>
                          <p:cTn id="13" fill="hold">
                            <p:stCondLst>
                              <p:cond delay="500"/>
                            </p:stCondLst>
                            <p:childTnLst>
                              <p:par>
                                <p:cTn id="14" presetID="12" presetClass="entr" presetSubtype="4"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slide(fromBottom)">
                                      <p:cBhvr>
                                        <p:cTn id="16" dur="750"/>
                                        <p:tgtEl>
                                          <p:spTgt spid="7"/>
                                        </p:tgtEl>
                                      </p:cBhvr>
                                    </p:animEffect>
                                  </p:childTnLst>
                                </p:cTn>
                              </p:par>
                              <p:par>
                                <p:cTn id="17" presetID="12" presetClass="entr" presetSubtype="4" fill="hold" nodeType="withEffect">
                                  <p:stCondLst>
                                    <p:cond delay="250"/>
                                  </p:stCondLst>
                                  <p:childTnLst>
                                    <p:set>
                                      <p:cBhvr>
                                        <p:cTn id="18" dur="1" fill="hold">
                                          <p:stCondLst>
                                            <p:cond delay="0"/>
                                          </p:stCondLst>
                                        </p:cTn>
                                        <p:tgtEl>
                                          <p:spTgt spid="10"/>
                                        </p:tgtEl>
                                        <p:attrNameLst>
                                          <p:attrName>style.visibility</p:attrName>
                                        </p:attrNameLst>
                                      </p:cBhvr>
                                      <p:to>
                                        <p:strVal val="visible"/>
                                      </p:to>
                                    </p:set>
                                    <p:animEffect transition="in" filter="slide(fromBottom)">
                                      <p:cBhvr>
                                        <p:cTn id="19" dur="750"/>
                                        <p:tgtEl>
                                          <p:spTgt spid="10"/>
                                        </p:tgtEl>
                                      </p:cBhvr>
                                    </p:animEffect>
                                  </p:childTnLst>
                                </p:cTn>
                              </p:par>
                              <p:par>
                                <p:cTn id="20" presetID="12" presetClass="entr" presetSubtype="4" fill="hold" nodeType="withEffect">
                                  <p:stCondLst>
                                    <p:cond delay="500"/>
                                  </p:stCondLst>
                                  <p:childTnLst>
                                    <p:set>
                                      <p:cBhvr>
                                        <p:cTn id="21" dur="1" fill="hold">
                                          <p:stCondLst>
                                            <p:cond delay="0"/>
                                          </p:stCondLst>
                                        </p:cTn>
                                        <p:tgtEl>
                                          <p:spTgt spid="13"/>
                                        </p:tgtEl>
                                        <p:attrNameLst>
                                          <p:attrName>style.visibility</p:attrName>
                                        </p:attrNameLst>
                                      </p:cBhvr>
                                      <p:to>
                                        <p:strVal val="visible"/>
                                      </p:to>
                                    </p:set>
                                    <p:animEffect transition="in" filter="slide(fromBottom)">
                                      <p:cBhvr>
                                        <p:cTn id="22" dur="750"/>
                                        <p:tgtEl>
                                          <p:spTgt spid="13"/>
                                        </p:tgtEl>
                                      </p:cBhvr>
                                    </p:animEffect>
                                  </p:childTnLst>
                                </p:cTn>
                              </p:par>
                              <p:par>
                                <p:cTn id="23" presetID="12" presetClass="entr" presetSubtype="4" fill="hold" nodeType="withEffect">
                                  <p:stCondLst>
                                    <p:cond delay="750"/>
                                  </p:stCondLst>
                                  <p:childTnLst>
                                    <p:set>
                                      <p:cBhvr>
                                        <p:cTn id="24" dur="1" fill="hold">
                                          <p:stCondLst>
                                            <p:cond delay="0"/>
                                          </p:stCondLst>
                                        </p:cTn>
                                        <p:tgtEl>
                                          <p:spTgt spid="16"/>
                                        </p:tgtEl>
                                        <p:attrNameLst>
                                          <p:attrName>style.visibility</p:attrName>
                                        </p:attrNameLst>
                                      </p:cBhvr>
                                      <p:to>
                                        <p:strVal val="visible"/>
                                      </p:to>
                                    </p:set>
                                    <p:animEffect transition="in" filter="slide(fromBottom)">
                                      <p:cBhvr>
                                        <p:cTn id="25" dur="750"/>
                                        <p:tgtEl>
                                          <p:spTgt spid="16"/>
                                        </p:tgtEl>
                                      </p:cBhvr>
                                    </p:animEffect>
                                  </p:childTnLst>
                                </p:cTn>
                              </p:par>
                              <p:par>
                                <p:cTn id="26" presetID="12" presetClass="entr" presetSubtype="4" fill="hold" nodeType="withEffect">
                                  <p:stCondLst>
                                    <p:cond delay="1000"/>
                                  </p:stCondLst>
                                  <p:childTnLst>
                                    <p:set>
                                      <p:cBhvr>
                                        <p:cTn id="27" dur="1" fill="hold">
                                          <p:stCondLst>
                                            <p:cond delay="0"/>
                                          </p:stCondLst>
                                        </p:cTn>
                                        <p:tgtEl>
                                          <p:spTgt spid="19"/>
                                        </p:tgtEl>
                                        <p:attrNameLst>
                                          <p:attrName>style.visibility</p:attrName>
                                        </p:attrNameLst>
                                      </p:cBhvr>
                                      <p:to>
                                        <p:strVal val="visible"/>
                                      </p:to>
                                    </p:set>
                                    <p:animEffect transition="in" filter="slide(fromBottom)">
                                      <p:cBhvr>
                                        <p:cTn id="28" dur="750"/>
                                        <p:tgtEl>
                                          <p:spTgt spid="19"/>
                                        </p:tgtEl>
                                      </p:cBhvr>
                                    </p:animEffect>
                                  </p:childTnLst>
                                </p:cTn>
                              </p:par>
                              <p:par>
                                <p:cTn id="29" presetID="12" presetClass="entr" presetSubtype="4" fill="hold" nodeType="withEffect">
                                  <p:stCondLst>
                                    <p:cond delay="1250"/>
                                  </p:stCondLst>
                                  <p:childTnLst>
                                    <p:set>
                                      <p:cBhvr>
                                        <p:cTn id="30" dur="1" fill="hold">
                                          <p:stCondLst>
                                            <p:cond delay="0"/>
                                          </p:stCondLst>
                                        </p:cTn>
                                        <p:tgtEl>
                                          <p:spTgt spid="22"/>
                                        </p:tgtEl>
                                        <p:attrNameLst>
                                          <p:attrName>style.visibility</p:attrName>
                                        </p:attrNameLst>
                                      </p:cBhvr>
                                      <p:to>
                                        <p:strVal val="visible"/>
                                      </p:to>
                                    </p:set>
                                    <p:animEffect transition="in" filter="slide(fromBottom)">
                                      <p:cBhvr>
                                        <p:cTn id="31" dur="75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1000"/>
                                        <p:tgtEl>
                                          <p:spTgt spid="25"/>
                                        </p:tgtEl>
                                      </p:cBhvr>
                                    </p:animEffect>
                                  </p:childTnLst>
                                </p:cTn>
                              </p:par>
                              <p:par>
                                <p:cTn id="35" presetID="10" presetClass="entr" presetSubtype="0" fill="hold" grpId="0" nodeType="withEffect">
                                  <p:stCondLst>
                                    <p:cond delay="25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1000"/>
                                        <p:tgtEl>
                                          <p:spTgt spid="26"/>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1000"/>
                                        <p:tgtEl>
                                          <p:spTgt spid="27"/>
                                        </p:tgtEl>
                                      </p:cBhvr>
                                    </p:animEffect>
                                  </p:childTnLst>
                                </p:cTn>
                              </p:par>
                              <p:par>
                                <p:cTn id="41" presetID="10" presetClass="entr" presetSubtype="0" fill="hold" grpId="0" nodeType="withEffect">
                                  <p:stCondLst>
                                    <p:cond delay="75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1000"/>
                                        <p:tgtEl>
                                          <p:spTgt spid="28"/>
                                        </p:tgtEl>
                                      </p:cBhvr>
                                    </p:animEffect>
                                  </p:childTnLst>
                                </p:cTn>
                              </p:par>
                              <p:par>
                                <p:cTn id="44" presetID="10" presetClass="entr" presetSubtype="0" fill="hold" grpId="0" nodeType="withEffect">
                                  <p:stCondLst>
                                    <p:cond delay="100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1000"/>
                                        <p:tgtEl>
                                          <p:spTgt spid="29"/>
                                        </p:tgtEl>
                                      </p:cBhvr>
                                    </p:animEffect>
                                  </p:childTnLst>
                                </p:cTn>
                              </p:par>
                              <p:par>
                                <p:cTn id="47" presetID="10" presetClass="entr" presetSubtype="0" fill="hold" grpId="0" nodeType="withEffect">
                                  <p:stCondLst>
                                    <p:cond delay="125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1000"/>
                                        <p:tgtEl>
                                          <p:spTgt spid="30"/>
                                        </p:tgtEl>
                                      </p:cBhvr>
                                    </p:animEffect>
                                  </p:childTnLst>
                                </p:cTn>
                              </p:par>
                            </p:childTnLst>
                          </p:cTn>
                        </p:par>
                        <p:par>
                          <p:cTn id="50" fill="hold">
                            <p:stCondLst>
                              <p:cond delay="2750"/>
                            </p:stCondLst>
                            <p:childTnLst>
                              <p:par>
                                <p:cTn id="51" presetID="53" presetClass="entr" presetSubtype="16" fill="hold" nodeType="afterEffect">
                                  <p:stCondLst>
                                    <p:cond delay="0"/>
                                  </p:stCondLst>
                                  <p:childTnLst>
                                    <p:set>
                                      <p:cBhvr>
                                        <p:cTn id="52" dur="1" fill="hold">
                                          <p:stCondLst>
                                            <p:cond delay="0"/>
                                          </p:stCondLst>
                                        </p:cTn>
                                        <p:tgtEl>
                                          <p:spTgt spid="52"/>
                                        </p:tgtEl>
                                        <p:attrNameLst>
                                          <p:attrName>style.visibility</p:attrName>
                                        </p:attrNameLst>
                                      </p:cBhvr>
                                      <p:to>
                                        <p:strVal val="visible"/>
                                      </p:to>
                                    </p:set>
                                    <p:anim calcmode="lin" valueType="num">
                                      <p:cBhvr>
                                        <p:cTn id="53" dur="500" fill="hold"/>
                                        <p:tgtEl>
                                          <p:spTgt spid="52"/>
                                        </p:tgtEl>
                                        <p:attrNameLst>
                                          <p:attrName>ppt_w</p:attrName>
                                        </p:attrNameLst>
                                      </p:cBhvr>
                                      <p:tavLst>
                                        <p:tav tm="0">
                                          <p:val>
                                            <p:fltVal val="0"/>
                                          </p:val>
                                        </p:tav>
                                        <p:tav tm="100000">
                                          <p:val>
                                            <p:strVal val="#ppt_w"/>
                                          </p:val>
                                        </p:tav>
                                      </p:tavLst>
                                    </p:anim>
                                    <p:anim calcmode="lin" valueType="num">
                                      <p:cBhvr>
                                        <p:cTn id="54" dur="500" fill="hold"/>
                                        <p:tgtEl>
                                          <p:spTgt spid="52"/>
                                        </p:tgtEl>
                                        <p:attrNameLst>
                                          <p:attrName>ppt_h</p:attrName>
                                        </p:attrNameLst>
                                      </p:cBhvr>
                                      <p:tavLst>
                                        <p:tav tm="0">
                                          <p:val>
                                            <p:fltVal val="0"/>
                                          </p:val>
                                        </p:tav>
                                        <p:tav tm="100000">
                                          <p:val>
                                            <p:strVal val="#ppt_h"/>
                                          </p:val>
                                        </p:tav>
                                      </p:tavLst>
                                    </p:anim>
                                    <p:animEffect transition="in" filter="fade">
                                      <p:cBhvr>
                                        <p:cTn id="55" dur="500"/>
                                        <p:tgtEl>
                                          <p:spTgt spid="52"/>
                                        </p:tgtEl>
                                      </p:cBhvr>
                                    </p:animEffect>
                                  </p:childTnLst>
                                </p:cTn>
                              </p:par>
                              <p:par>
                                <p:cTn id="56" presetID="2" presetClass="entr" presetSubtype="4" decel="72000" fill="hold" nodeType="withEffect">
                                  <p:stCondLst>
                                    <p:cond delay="0"/>
                                  </p:stCondLst>
                                  <p:childTnLst>
                                    <p:set>
                                      <p:cBhvr>
                                        <p:cTn id="57" dur="1" fill="hold">
                                          <p:stCondLst>
                                            <p:cond delay="0"/>
                                          </p:stCondLst>
                                        </p:cTn>
                                        <p:tgtEl>
                                          <p:spTgt spid="31"/>
                                        </p:tgtEl>
                                        <p:attrNameLst>
                                          <p:attrName>style.visibility</p:attrName>
                                        </p:attrNameLst>
                                      </p:cBhvr>
                                      <p:to>
                                        <p:strVal val="visible"/>
                                      </p:to>
                                    </p:set>
                                    <p:anim calcmode="lin" valueType="num">
                                      <p:cBhvr additive="base">
                                        <p:cTn id="58" dur="1000" fill="hold"/>
                                        <p:tgtEl>
                                          <p:spTgt spid="31"/>
                                        </p:tgtEl>
                                        <p:attrNameLst>
                                          <p:attrName>ppt_x</p:attrName>
                                        </p:attrNameLst>
                                      </p:cBhvr>
                                      <p:tavLst>
                                        <p:tav tm="0">
                                          <p:val>
                                            <p:strVal val="#ppt_x"/>
                                          </p:val>
                                        </p:tav>
                                        <p:tav tm="100000">
                                          <p:val>
                                            <p:strVal val="#ppt_x"/>
                                          </p:val>
                                        </p:tav>
                                      </p:tavLst>
                                    </p:anim>
                                    <p:anim calcmode="lin" valueType="num">
                                      <p:cBhvr additive="base">
                                        <p:cTn id="59" dur="10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53" presetClass="entr" presetSubtype="16" fill="hold" nodeType="clickEffect">
                                  <p:stCondLst>
                                    <p:cond delay="0"/>
                                  </p:stCondLst>
                                  <p:childTnLst>
                                    <p:set>
                                      <p:cBhvr>
                                        <p:cTn id="63" dur="1" fill="hold">
                                          <p:stCondLst>
                                            <p:cond delay="0"/>
                                          </p:stCondLst>
                                        </p:cTn>
                                        <p:tgtEl>
                                          <p:spTgt spid="64"/>
                                        </p:tgtEl>
                                        <p:attrNameLst>
                                          <p:attrName>style.visibility</p:attrName>
                                        </p:attrNameLst>
                                      </p:cBhvr>
                                      <p:to>
                                        <p:strVal val="visible"/>
                                      </p:to>
                                    </p:set>
                                    <p:anim calcmode="lin" valueType="num">
                                      <p:cBhvr>
                                        <p:cTn id="64" dur="500" fill="hold"/>
                                        <p:tgtEl>
                                          <p:spTgt spid="64"/>
                                        </p:tgtEl>
                                        <p:attrNameLst>
                                          <p:attrName>ppt_w</p:attrName>
                                        </p:attrNameLst>
                                      </p:cBhvr>
                                      <p:tavLst>
                                        <p:tav tm="0">
                                          <p:val>
                                            <p:fltVal val="0"/>
                                          </p:val>
                                        </p:tav>
                                        <p:tav tm="100000">
                                          <p:val>
                                            <p:strVal val="#ppt_w"/>
                                          </p:val>
                                        </p:tav>
                                      </p:tavLst>
                                    </p:anim>
                                    <p:anim calcmode="lin" valueType="num">
                                      <p:cBhvr>
                                        <p:cTn id="65" dur="500" fill="hold"/>
                                        <p:tgtEl>
                                          <p:spTgt spid="64"/>
                                        </p:tgtEl>
                                        <p:attrNameLst>
                                          <p:attrName>ppt_h</p:attrName>
                                        </p:attrNameLst>
                                      </p:cBhvr>
                                      <p:tavLst>
                                        <p:tav tm="0">
                                          <p:val>
                                            <p:fltVal val="0"/>
                                          </p:val>
                                        </p:tav>
                                        <p:tav tm="100000">
                                          <p:val>
                                            <p:strVal val="#ppt_h"/>
                                          </p:val>
                                        </p:tav>
                                      </p:tavLst>
                                    </p:anim>
                                    <p:animEffect transition="in" filter="fade">
                                      <p:cBhvr>
                                        <p:cTn id="66" dur="500"/>
                                        <p:tgtEl>
                                          <p:spTgt spid="64"/>
                                        </p:tgtEl>
                                      </p:cBhvr>
                                    </p:animEffect>
                                  </p:childTnLst>
                                </p:cTn>
                              </p:par>
                              <p:par>
                                <p:cTn id="67" presetID="2" presetClass="entr" presetSubtype="4" decel="72000" fill="hold" nodeType="withEffect">
                                  <p:stCondLst>
                                    <p:cond delay="0"/>
                                  </p:stCondLst>
                                  <p:childTnLst>
                                    <p:set>
                                      <p:cBhvr>
                                        <p:cTn id="68" dur="1" fill="hold">
                                          <p:stCondLst>
                                            <p:cond delay="0"/>
                                          </p:stCondLst>
                                        </p:cTn>
                                        <p:tgtEl>
                                          <p:spTgt spid="34"/>
                                        </p:tgtEl>
                                        <p:attrNameLst>
                                          <p:attrName>style.visibility</p:attrName>
                                        </p:attrNameLst>
                                      </p:cBhvr>
                                      <p:to>
                                        <p:strVal val="visible"/>
                                      </p:to>
                                    </p:set>
                                    <p:anim calcmode="lin" valueType="num">
                                      <p:cBhvr additive="base">
                                        <p:cTn id="69" dur="1000" fill="hold"/>
                                        <p:tgtEl>
                                          <p:spTgt spid="34"/>
                                        </p:tgtEl>
                                        <p:attrNameLst>
                                          <p:attrName>ppt_x</p:attrName>
                                        </p:attrNameLst>
                                      </p:cBhvr>
                                      <p:tavLst>
                                        <p:tav tm="0">
                                          <p:val>
                                            <p:strVal val="#ppt_x"/>
                                          </p:val>
                                        </p:tav>
                                        <p:tav tm="100000">
                                          <p:val>
                                            <p:strVal val="#ppt_x"/>
                                          </p:val>
                                        </p:tav>
                                      </p:tavLst>
                                    </p:anim>
                                    <p:anim calcmode="lin" valueType="num">
                                      <p:cBhvr additive="base">
                                        <p:cTn id="70" dur="10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53" presetClass="entr" presetSubtype="16" fill="hold" nodeType="clickEffect">
                                  <p:stCondLst>
                                    <p:cond delay="0"/>
                                  </p:stCondLst>
                                  <p:childTnLst>
                                    <p:set>
                                      <p:cBhvr>
                                        <p:cTn id="74" dur="1" fill="hold">
                                          <p:stCondLst>
                                            <p:cond delay="0"/>
                                          </p:stCondLst>
                                        </p:cTn>
                                        <p:tgtEl>
                                          <p:spTgt spid="58"/>
                                        </p:tgtEl>
                                        <p:attrNameLst>
                                          <p:attrName>style.visibility</p:attrName>
                                        </p:attrNameLst>
                                      </p:cBhvr>
                                      <p:to>
                                        <p:strVal val="visible"/>
                                      </p:to>
                                    </p:set>
                                    <p:anim calcmode="lin" valueType="num">
                                      <p:cBhvr>
                                        <p:cTn id="75" dur="500" fill="hold"/>
                                        <p:tgtEl>
                                          <p:spTgt spid="58"/>
                                        </p:tgtEl>
                                        <p:attrNameLst>
                                          <p:attrName>ppt_w</p:attrName>
                                        </p:attrNameLst>
                                      </p:cBhvr>
                                      <p:tavLst>
                                        <p:tav tm="0">
                                          <p:val>
                                            <p:fltVal val="0"/>
                                          </p:val>
                                        </p:tav>
                                        <p:tav tm="100000">
                                          <p:val>
                                            <p:strVal val="#ppt_w"/>
                                          </p:val>
                                        </p:tav>
                                      </p:tavLst>
                                    </p:anim>
                                    <p:anim calcmode="lin" valueType="num">
                                      <p:cBhvr>
                                        <p:cTn id="76" dur="500" fill="hold"/>
                                        <p:tgtEl>
                                          <p:spTgt spid="58"/>
                                        </p:tgtEl>
                                        <p:attrNameLst>
                                          <p:attrName>ppt_h</p:attrName>
                                        </p:attrNameLst>
                                      </p:cBhvr>
                                      <p:tavLst>
                                        <p:tav tm="0">
                                          <p:val>
                                            <p:fltVal val="0"/>
                                          </p:val>
                                        </p:tav>
                                        <p:tav tm="100000">
                                          <p:val>
                                            <p:strVal val="#ppt_h"/>
                                          </p:val>
                                        </p:tav>
                                      </p:tavLst>
                                    </p:anim>
                                    <p:animEffect transition="in" filter="fade">
                                      <p:cBhvr>
                                        <p:cTn id="77" dur="500"/>
                                        <p:tgtEl>
                                          <p:spTgt spid="58"/>
                                        </p:tgtEl>
                                      </p:cBhvr>
                                    </p:animEffect>
                                  </p:childTnLst>
                                </p:cTn>
                              </p:par>
                              <p:par>
                                <p:cTn id="78" presetID="2" presetClass="entr" presetSubtype="4" decel="72000" fill="hold" nodeType="withEffect">
                                  <p:stCondLst>
                                    <p:cond delay="0"/>
                                  </p:stCondLst>
                                  <p:childTnLst>
                                    <p:set>
                                      <p:cBhvr>
                                        <p:cTn id="79" dur="1" fill="hold">
                                          <p:stCondLst>
                                            <p:cond delay="0"/>
                                          </p:stCondLst>
                                        </p:cTn>
                                        <p:tgtEl>
                                          <p:spTgt spid="37"/>
                                        </p:tgtEl>
                                        <p:attrNameLst>
                                          <p:attrName>style.visibility</p:attrName>
                                        </p:attrNameLst>
                                      </p:cBhvr>
                                      <p:to>
                                        <p:strVal val="visible"/>
                                      </p:to>
                                    </p:set>
                                    <p:anim calcmode="lin" valueType="num">
                                      <p:cBhvr additive="base">
                                        <p:cTn id="80" dur="1000" fill="hold"/>
                                        <p:tgtEl>
                                          <p:spTgt spid="37"/>
                                        </p:tgtEl>
                                        <p:attrNameLst>
                                          <p:attrName>ppt_x</p:attrName>
                                        </p:attrNameLst>
                                      </p:cBhvr>
                                      <p:tavLst>
                                        <p:tav tm="0">
                                          <p:val>
                                            <p:strVal val="#ppt_x"/>
                                          </p:val>
                                        </p:tav>
                                        <p:tav tm="100000">
                                          <p:val>
                                            <p:strVal val="#ppt_x"/>
                                          </p:val>
                                        </p:tav>
                                      </p:tavLst>
                                    </p:anim>
                                    <p:anim calcmode="lin" valueType="num">
                                      <p:cBhvr additive="base">
                                        <p:cTn id="81"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53" presetClass="entr" presetSubtype="16" fill="hold" nodeType="clickEffect">
                                  <p:stCondLst>
                                    <p:cond delay="0"/>
                                  </p:stCondLst>
                                  <p:childTnLst>
                                    <p:set>
                                      <p:cBhvr>
                                        <p:cTn id="85" dur="1" fill="hold">
                                          <p:stCondLst>
                                            <p:cond delay="0"/>
                                          </p:stCondLst>
                                        </p:cTn>
                                        <p:tgtEl>
                                          <p:spTgt spid="61"/>
                                        </p:tgtEl>
                                        <p:attrNameLst>
                                          <p:attrName>style.visibility</p:attrName>
                                        </p:attrNameLst>
                                      </p:cBhvr>
                                      <p:to>
                                        <p:strVal val="visible"/>
                                      </p:to>
                                    </p:set>
                                    <p:anim calcmode="lin" valueType="num">
                                      <p:cBhvr>
                                        <p:cTn id="86" dur="500" fill="hold"/>
                                        <p:tgtEl>
                                          <p:spTgt spid="61"/>
                                        </p:tgtEl>
                                        <p:attrNameLst>
                                          <p:attrName>ppt_w</p:attrName>
                                        </p:attrNameLst>
                                      </p:cBhvr>
                                      <p:tavLst>
                                        <p:tav tm="0">
                                          <p:val>
                                            <p:fltVal val="0"/>
                                          </p:val>
                                        </p:tav>
                                        <p:tav tm="100000">
                                          <p:val>
                                            <p:strVal val="#ppt_w"/>
                                          </p:val>
                                        </p:tav>
                                      </p:tavLst>
                                    </p:anim>
                                    <p:anim calcmode="lin" valueType="num">
                                      <p:cBhvr>
                                        <p:cTn id="87" dur="500" fill="hold"/>
                                        <p:tgtEl>
                                          <p:spTgt spid="61"/>
                                        </p:tgtEl>
                                        <p:attrNameLst>
                                          <p:attrName>ppt_h</p:attrName>
                                        </p:attrNameLst>
                                      </p:cBhvr>
                                      <p:tavLst>
                                        <p:tav tm="0">
                                          <p:val>
                                            <p:fltVal val="0"/>
                                          </p:val>
                                        </p:tav>
                                        <p:tav tm="100000">
                                          <p:val>
                                            <p:strVal val="#ppt_h"/>
                                          </p:val>
                                        </p:tav>
                                      </p:tavLst>
                                    </p:anim>
                                    <p:animEffect transition="in" filter="fade">
                                      <p:cBhvr>
                                        <p:cTn id="88" dur="500"/>
                                        <p:tgtEl>
                                          <p:spTgt spid="61"/>
                                        </p:tgtEl>
                                      </p:cBhvr>
                                    </p:animEffect>
                                  </p:childTnLst>
                                </p:cTn>
                              </p:par>
                              <p:par>
                                <p:cTn id="89" presetID="2" presetClass="entr" presetSubtype="4" decel="72000" fill="hold" nodeType="withEffect">
                                  <p:stCondLst>
                                    <p:cond delay="0"/>
                                  </p:stCondLst>
                                  <p:childTnLst>
                                    <p:set>
                                      <p:cBhvr>
                                        <p:cTn id="90" dur="1" fill="hold">
                                          <p:stCondLst>
                                            <p:cond delay="0"/>
                                          </p:stCondLst>
                                        </p:cTn>
                                        <p:tgtEl>
                                          <p:spTgt spid="40"/>
                                        </p:tgtEl>
                                        <p:attrNameLst>
                                          <p:attrName>style.visibility</p:attrName>
                                        </p:attrNameLst>
                                      </p:cBhvr>
                                      <p:to>
                                        <p:strVal val="visible"/>
                                      </p:to>
                                    </p:set>
                                    <p:anim calcmode="lin" valueType="num">
                                      <p:cBhvr additive="base">
                                        <p:cTn id="91" dur="1000" fill="hold"/>
                                        <p:tgtEl>
                                          <p:spTgt spid="40"/>
                                        </p:tgtEl>
                                        <p:attrNameLst>
                                          <p:attrName>ppt_x</p:attrName>
                                        </p:attrNameLst>
                                      </p:cBhvr>
                                      <p:tavLst>
                                        <p:tav tm="0">
                                          <p:val>
                                            <p:strVal val="#ppt_x"/>
                                          </p:val>
                                        </p:tav>
                                        <p:tav tm="100000">
                                          <p:val>
                                            <p:strVal val="#ppt_x"/>
                                          </p:val>
                                        </p:tav>
                                      </p:tavLst>
                                    </p:anim>
                                    <p:anim calcmode="lin" valueType="num">
                                      <p:cBhvr additive="base">
                                        <p:cTn id="92" dur="10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53" presetClass="entr" presetSubtype="16" fill="hold" nodeType="clickEffect">
                                  <p:stCondLst>
                                    <p:cond delay="0"/>
                                  </p:stCondLst>
                                  <p:childTnLst>
                                    <p:set>
                                      <p:cBhvr>
                                        <p:cTn id="96" dur="1" fill="hold">
                                          <p:stCondLst>
                                            <p:cond delay="0"/>
                                          </p:stCondLst>
                                        </p:cTn>
                                        <p:tgtEl>
                                          <p:spTgt spid="55"/>
                                        </p:tgtEl>
                                        <p:attrNameLst>
                                          <p:attrName>style.visibility</p:attrName>
                                        </p:attrNameLst>
                                      </p:cBhvr>
                                      <p:to>
                                        <p:strVal val="visible"/>
                                      </p:to>
                                    </p:set>
                                    <p:anim calcmode="lin" valueType="num">
                                      <p:cBhvr>
                                        <p:cTn id="97" dur="500" fill="hold"/>
                                        <p:tgtEl>
                                          <p:spTgt spid="55"/>
                                        </p:tgtEl>
                                        <p:attrNameLst>
                                          <p:attrName>ppt_w</p:attrName>
                                        </p:attrNameLst>
                                      </p:cBhvr>
                                      <p:tavLst>
                                        <p:tav tm="0">
                                          <p:val>
                                            <p:fltVal val="0"/>
                                          </p:val>
                                        </p:tav>
                                        <p:tav tm="100000">
                                          <p:val>
                                            <p:strVal val="#ppt_w"/>
                                          </p:val>
                                        </p:tav>
                                      </p:tavLst>
                                    </p:anim>
                                    <p:anim calcmode="lin" valueType="num">
                                      <p:cBhvr>
                                        <p:cTn id="98" dur="500" fill="hold"/>
                                        <p:tgtEl>
                                          <p:spTgt spid="55"/>
                                        </p:tgtEl>
                                        <p:attrNameLst>
                                          <p:attrName>ppt_h</p:attrName>
                                        </p:attrNameLst>
                                      </p:cBhvr>
                                      <p:tavLst>
                                        <p:tav tm="0">
                                          <p:val>
                                            <p:fltVal val="0"/>
                                          </p:val>
                                        </p:tav>
                                        <p:tav tm="100000">
                                          <p:val>
                                            <p:strVal val="#ppt_h"/>
                                          </p:val>
                                        </p:tav>
                                      </p:tavLst>
                                    </p:anim>
                                    <p:animEffect transition="in" filter="fade">
                                      <p:cBhvr>
                                        <p:cTn id="99" dur="500"/>
                                        <p:tgtEl>
                                          <p:spTgt spid="55"/>
                                        </p:tgtEl>
                                      </p:cBhvr>
                                    </p:animEffect>
                                  </p:childTnLst>
                                </p:cTn>
                              </p:par>
                              <p:par>
                                <p:cTn id="100" presetID="2" presetClass="entr" presetSubtype="4" decel="72000" fill="hold" nodeType="withEffect">
                                  <p:stCondLst>
                                    <p:cond delay="0"/>
                                  </p:stCondLst>
                                  <p:childTnLst>
                                    <p:set>
                                      <p:cBhvr>
                                        <p:cTn id="101" dur="1" fill="hold">
                                          <p:stCondLst>
                                            <p:cond delay="0"/>
                                          </p:stCondLst>
                                        </p:cTn>
                                        <p:tgtEl>
                                          <p:spTgt spid="43"/>
                                        </p:tgtEl>
                                        <p:attrNameLst>
                                          <p:attrName>style.visibility</p:attrName>
                                        </p:attrNameLst>
                                      </p:cBhvr>
                                      <p:to>
                                        <p:strVal val="visible"/>
                                      </p:to>
                                    </p:set>
                                    <p:anim calcmode="lin" valueType="num">
                                      <p:cBhvr additive="base">
                                        <p:cTn id="102" dur="1000" fill="hold"/>
                                        <p:tgtEl>
                                          <p:spTgt spid="43"/>
                                        </p:tgtEl>
                                        <p:attrNameLst>
                                          <p:attrName>ppt_x</p:attrName>
                                        </p:attrNameLst>
                                      </p:cBhvr>
                                      <p:tavLst>
                                        <p:tav tm="0">
                                          <p:val>
                                            <p:strVal val="#ppt_x"/>
                                          </p:val>
                                        </p:tav>
                                        <p:tav tm="100000">
                                          <p:val>
                                            <p:strVal val="#ppt_x"/>
                                          </p:val>
                                        </p:tav>
                                      </p:tavLst>
                                    </p:anim>
                                    <p:anim calcmode="lin" valueType="num">
                                      <p:cBhvr additive="base">
                                        <p:cTn id="103" dur="1000" fill="hold"/>
                                        <p:tgtEl>
                                          <p:spTgt spid="43"/>
                                        </p:tgtEl>
                                        <p:attrNameLst>
                                          <p:attrName>ppt_y</p:attrName>
                                        </p:attrNameLst>
                                      </p:cBhvr>
                                      <p:tavLst>
                                        <p:tav tm="0">
                                          <p:val>
                                            <p:strVal val="1+#ppt_h/2"/>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53" presetClass="entr" presetSubtype="16" fill="hold" nodeType="clickEffect">
                                  <p:stCondLst>
                                    <p:cond delay="0"/>
                                  </p:stCondLst>
                                  <p:childTnLst>
                                    <p:set>
                                      <p:cBhvr>
                                        <p:cTn id="107" dur="1" fill="hold">
                                          <p:stCondLst>
                                            <p:cond delay="0"/>
                                          </p:stCondLst>
                                        </p:cTn>
                                        <p:tgtEl>
                                          <p:spTgt spid="49"/>
                                        </p:tgtEl>
                                        <p:attrNameLst>
                                          <p:attrName>style.visibility</p:attrName>
                                        </p:attrNameLst>
                                      </p:cBhvr>
                                      <p:to>
                                        <p:strVal val="visible"/>
                                      </p:to>
                                    </p:set>
                                    <p:anim calcmode="lin" valueType="num">
                                      <p:cBhvr>
                                        <p:cTn id="108" dur="500" fill="hold"/>
                                        <p:tgtEl>
                                          <p:spTgt spid="49"/>
                                        </p:tgtEl>
                                        <p:attrNameLst>
                                          <p:attrName>ppt_w</p:attrName>
                                        </p:attrNameLst>
                                      </p:cBhvr>
                                      <p:tavLst>
                                        <p:tav tm="0">
                                          <p:val>
                                            <p:fltVal val="0"/>
                                          </p:val>
                                        </p:tav>
                                        <p:tav tm="100000">
                                          <p:val>
                                            <p:strVal val="#ppt_w"/>
                                          </p:val>
                                        </p:tav>
                                      </p:tavLst>
                                    </p:anim>
                                    <p:anim calcmode="lin" valueType="num">
                                      <p:cBhvr>
                                        <p:cTn id="109" dur="500" fill="hold"/>
                                        <p:tgtEl>
                                          <p:spTgt spid="49"/>
                                        </p:tgtEl>
                                        <p:attrNameLst>
                                          <p:attrName>ppt_h</p:attrName>
                                        </p:attrNameLst>
                                      </p:cBhvr>
                                      <p:tavLst>
                                        <p:tav tm="0">
                                          <p:val>
                                            <p:fltVal val="0"/>
                                          </p:val>
                                        </p:tav>
                                        <p:tav tm="100000">
                                          <p:val>
                                            <p:strVal val="#ppt_h"/>
                                          </p:val>
                                        </p:tav>
                                      </p:tavLst>
                                    </p:anim>
                                    <p:animEffect transition="in" filter="fade">
                                      <p:cBhvr>
                                        <p:cTn id="110" dur="500"/>
                                        <p:tgtEl>
                                          <p:spTgt spid="49"/>
                                        </p:tgtEl>
                                      </p:cBhvr>
                                    </p:animEffect>
                                  </p:childTnLst>
                                </p:cTn>
                              </p:par>
                              <p:par>
                                <p:cTn id="111" presetID="2" presetClass="entr" presetSubtype="4" decel="72000" fill="hold" nodeType="withEffect">
                                  <p:stCondLst>
                                    <p:cond delay="0"/>
                                  </p:stCondLst>
                                  <p:childTnLst>
                                    <p:set>
                                      <p:cBhvr>
                                        <p:cTn id="112" dur="1" fill="hold">
                                          <p:stCondLst>
                                            <p:cond delay="0"/>
                                          </p:stCondLst>
                                        </p:cTn>
                                        <p:tgtEl>
                                          <p:spTgt spid="46"/>
                                        </p:tgtEl>
                                        <p:attrNameLst>
                                          <p:attrName>style.visibility</p:attrName>
                                        </p:attrNameLst>
                                      </p:cBhvr>
                                      <p:to>
                                        <p:strVal val="visible"/>
                                      </p:to>
                                    </p:set>
                                    <p:anim calcmode="lin" valueType="num">
                                      <p:cBhvr additive="base">
                                        <p:cTn id="113" dur="1000" fill="hold"/>
                                        <p:tgtEl>
                                          <p:spTgt spid="46"/>
                                        </p:tgtEl>
                                        <p:attrNameLst>
                                          <p:attrName>ppt_x</p:attrName>
                                        </p:attrNameLst>
                                      </p:cBhvr>
                                      <p:tavLst>
                                        <p:tav tm="0">
                                          <p:val>
                                            <p:strVal val="#ppt_x"/>
                                          </p:val>
                                        </p:tav>
                                        <p:tav tm="100000">
                                          <p:val>
                                            <p:strVal val="#ppt_x"/>
                                          </p:val>
                                        </p:tav>
                                      </p:tavLst>
                                    </p:anim>
                                    <p:anim calcmode="lin" valueType="num">
                                      <p:cBhvr additive="base">
                                        <p:cTn id="114" dur="1000" fill="hold"/>
                                        <p:tgtEl>
                                          <p:spTgt spid="46"/>
                                        </p:tgtEl>
                                        <p:attrNameLst>
                                          <p:attrName>ppt_y</p:attrName>
                                        </p:attrNameLst>
                                      </p:cBhvr>
                                      <p:tavLst>
                                        <p:tav tm="0">
                                          <p:val>
                                            <p:strVal val="1+#ppt_h/2"/>
                                          </p:val>
                                        </p:tav>
                                        <p:tav tm="100000">
                                          <p:val>
                                            <p:strVal val="#ppt_y"/>
                                          </p:val>
                                        </p:tav>
                                      </p:tavLst>
                                    </p:anim>
                                  </p:childTnLst>
                                </p:cTn>
                              </p:par>
                            </p:childTnLst>
                          </p:cTn>
                        </p:par>
                        <p:par>
                          <p:cTn id="115" fill="hold">
                            <p:stCondLst>
                              <p:cond delay="1000"/>
                            </p:stCondLst>
                            <p:childTnLst>
                              <p:par>
                                <p:cTn id="116" presetID="13" presetClass="entr" presetSubtype="16" fill="hold" nodeType="afterEffect">
                                  <p:stCondLst>
                                    <p:cond delay="0"/>
                                  </p:stCondLst>
                                  <p:childTnLst>
                                    <p:set>
                                      <p:cBhvr>
                                        <p:cTn id="117" dur="1" fill="hold">
                                          <p:stCondLst>
                                            <p:cond delay="0"/>
                                          </p:stCondLst>
                                        </p:cTn>
                                        <p:tgtEl>
                                          <p:spTgt spid="68"/>
                                        </p:tgtEl>
                                        <p:attrNameLst>
                                          <p:attrName>style.visibility</p:attrName>
                                        </p:attrNameLst>
                                      </p:cBhvr>
                                      <p:to>
                                        <p:strVal val="visible"/>
                                      </p:to>
                                    </p:set>
                                    <p:animEffect transition="in" filter="plus(in)">
                                      <p:cBhvr>
                                        <p:cTn id="118" dur="500"/>
                                        <p:tgtEl>
                                          <p:spTgt spid="6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7"/>
                                        </p:tgtEl>
                                        <p:attrNameLst>
                                          <p:attrName>style.visibility</p:attrName>
                                        </p:attrNameLst>
                                      </p:cBhvr>
                                      <p:to>
                                        <p:strVal val="visible"/>
                                      </p:to>
                                    </p:set>
                                    <p:animEffect transition="in" filter="fade">
                                      <p:cBhvr>
                                        <p:cTn id="12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25" grpId="0"/>
      <p:bldP spid="26" grpId="0"/>
      <p:bldP spid="27" grpId="0"/>
      <p:bldP spid="28" grpId="0"/>
      <p:bldP spid="29" grpId="0"/>
      <p:bldP spid="30" grpId="0"/>
      <p:bldP spid="6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BE011DC-DDAB-4DC4-8468-6A4DAD194A84}"/>
              </a:ext>
            </a:extLst>
          </p:cNvPr>
          <p:cNvPicPr>
            <a:picLocks noChangeAspect="1"/>
          </p:cNvPicPr>
          <p:nvPr/>
        </p:nvPicPr>
        <p:blipFill rotWithShape="1">
          <a:blip r:embed="rId2">
            <a:extLst>
              <a:ext uri="{28A0092B-C50C-407E-A947-70E740481C1C}">
                <a14:useLocalDpi xmlns:a14="http://schemas.microsoft.com/office/drawing/2010/main" val="0"/>
              </a:ext>
            </a:extLst>
          </a:blip>
          <a:srcRect l="39155" r="19742"/>
          <a:stretch/>
        </p:blipFill>
        <p:spPr>
          <a:xfrm flipH="1">
            <a:off x="-1" y="0"/>
            <a:ext cx="4648203" cy="6858000"/>
          </a:xfrm>
          <a:prstGeom prst="rect">
            <a:avLst/>
          </a:prstGeom>
        </p:spPr>
      </p:pic>
      <p:sp>
        <p:nvSpPr>
          <p:cNvPr id="6" name="矩形 5">
            <a:extLst>
              <a:ext uri="{FF2B5EF4-FFF2-40B4-BE49-F238E27FC236}">
                <a16:creationId xmlns:a16="http://schemas.microsoft.com/office/drawing/2014/main" id="{9081E886-0F96-4C7F-9ADA-8D00304D2284}"/>
              </a:ext>
            </a:extLst>
          </p:cNvPr>
          <p:cNvSpPr/>
          <p:nvPr/>
        </p:nvSpPr>
        <p:spPr>
          <a:xfrm>
            <a:off x="0" y="-16930"/>
            <a:ext cx="4648202" cy="6874930"/>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a:extLst>
              <a:ext uri="{FF2B5EF4-FFF2-40B4-BE49-F238E27FC236}">
                <a16:creationId xmlns:a16="http://schemas.microsoft.com/office/drawing/2014/main" id="{1F7DB85F-25DF-4520-875A-AF2F742C8A33}"/>
              </a:ext>
            </a:extLst>
          </p:cNvPr>
          <p:cNvSpPr/>
          <p:nvPr/>
        </p:nvSpPr>
        <p:spPr>
          <a:xfrm>
            <a:off x="4648202" y="-16930"/>
            <a:ext cx="80682" cy="687493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AD611024-F18D-44A2-B5A5-96069787D86A}"/>
              </a:ext>
            </a:extLst>
          </p:cNvPr>
          <p:cNvSpPr/>
          <p:nvPr/>
        </p:nvSpPr>
        <p:spPr>
          <a:xfrm>
            <a:off x="2505635" y="1981699"/>
            <a:ext cx="2877672" cy="287767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F8B0F6B4-BEB4-402A-A07A-71F4F563D5C7}"/>
              </a:ext>
            </a:extLst>
          </p:cNvPr>
          <p:cNvSpPr/>
          <p:nvPr/>
        </p:nvSpPr>
        <p:spPr>
          <a:xfrm>
            <a:off x="2604247" y="2199167"/>
            <a:ext cx="2770097" cy="2215991"/>
          </a:xfrm>
          <a:prstGeom prst="rect">
            <a:avLst/>
          </a:prstGeom>
        </p:spPr>
        <p:txBody>
          <a:bodyPr wrap="square">
            <a:spAutoFit/>
          </a:bodyPr>
          <a:lstStyle/>
          <a:p>
            <a:pPr algn="ctr"/>
            <a:r>
              <a:rPr lang="en-US" altLang="zh-CN" sz="138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rPr>
              <a:t>03</a:t>
            </a:r>
            <a:endParaRPr lang="zh-CN" altLang="en-US" sz="138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endParaRPr>
          </a:p>
        </p:txBody>
      </p:sp>
      <p:sp>
        <p:nvSpPr>
          <p:cNvPr id="11" name="文本框 10">
            <a:extLst>
              <a:ext uri="{FF2B5EF4-FFF2-40B4-BE49-F238E27FC236}">
                <a16:creationId xmlns:a16="http://schemas.microsoft.com/office/drawing/2014/main" id="{EA146B2F-61F1-4EE1-9740-0FC3DFCB65E5}"/>
              </a:ext>
            </a:extLst>
          </p:cNvPr>
          <p:cNvSpPr txBox="1"/>
          <p:nvPr/>
        </p:nvSpPr>
        <p:spPr>
          <a:xfrm>
            <a:off x="6113174" y="2452806"/>
            <a:ext cx="2080535" cy="645160"/>
          </a:xfrm>
          <a:prstGeom prst="rect">
            <a:avLst/>
          </a:prstGeom>
          <a:noFill/>
        </p:spPr>
        <p:txBody>
          <a:bodyPr wrap="square" rtlCol="0">
            <a:spAutoFit/>
          </a:bodyPr>
          <a:lstStyle/>
          <a:p>
            <a:pPr algn="dist"/>
            <a:r>
              <a:rPr lang="en-US" altLang="zh-CN" sz="3600" dirty="0">
                <a:solidFill>
                  <a:schemeClr val="tx1">
                    <a:lumMod val="75000"/>
                    <a:lumOff val="25000"/>
                  </a:schemeClr>
                </a:solidFill>
                <a:latin typeface="字魂58号-创中黑" panose="00000500000000000000" pitchFamily="2" charset="-122"/>
                <a:ea typeface="字魂58号-创中黑" panose="00000500000000000000" pitchFamily="2" charset="-122"/>
              </a:rPr>
              <a:t>Part 01</a:t>
            </a:r>
            <a:endPar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2" name="文本框 11">
            <a:extLst>
              <a:ext uri="{FF2B5EF4-FFF2-40B4-BE49-F238E27FC236}">
                <a16:creationId xmlns:a16="http://schemas.microsoft.com/office/drawing/2014/main" id="{A4ED3DA4-A27F-4EAE-84EF-EDAACACAE2E0}"/>
              </a:ext>
            </a:extLst>
          </p:cNvPr>
          <p:cNvSpPr txBox="1"/>
          <p:nvPr/>
        </p:nvSpPr>
        <p:spPr>
          <a:xfrm>
            <a:off x="6082283" y="3314339"/>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13" name="文本框 12">
            <a:extLst>
              <a:ext uri="{FF2B5EF4-FFF2-40B4-BE49-F238E27FC236}">
                <a16:creationId xmlns:a16="http://schemas.microsoft.com/office/drawing/2014/main" id="{6156E03B-FD87-4B70-93CF-ADF756C1AE17}"/>
              </a:ext>
            </a:extLst>
          </p:cNvPr>
          <p:cNvSpPr txBox="1"/>
          <p:nvPr/>
        </p:nvSpPr>
        <p:spPr>
          <a:xfrm>
            <a:off x="6063836" y="3961958"/>
            <a:ext cx="4259746" cy="461665"/>
          </a:xfrm>
          <a:prstGeom prst="rect">
            <a:avLst/>
          </a:prstGeom>
          <a:noFill/>
        </p:spPr>
        <p:txBody>
          <a:bodyPr wrap="square" rtlCol="0">
            <a:spAutoFit/>
          </a:bodyPr>
          <a:lstStyle/>
          <a:p>
            <a:r>
              <a:rPr lang="en-US" altLang="zh-CN" sz="1200" dirty="0">
                <a:solidFill>
                  <a:schemeClr val="bg2">
                    <a:lumMod val="10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it's about learning to dance in the rain.</a:t>
            </a:r>
            <a:endParaRPr lang="zh-CN" altLang="en-US" sz="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14" name="矩形 13">
            <a:extLst>
              <a:ext uri="{FF2B5EF4-FFF2-40B4-BE49-F238E27FC236}">
                <a16:creationId xmlns:a16="http://schemas.microsoft.com/office/drawing/2014/main" id="{C21D215F-F808-4971-B7AE-CC548B501B49}"/>
              </a:ext>
            </a:extLst>
          </p:cNvPr>
          <p:cNvSpPr/>
          <p:nvPr/>
        </p:nvSpPr>
        <p:spPr>
          <a:xfrm>
            <a:off x="11389658" y="1990164"/>
            <a:ext cx="802341" cy="287767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89085375"/>
      </p:ext>
    </p:extLst>
  </p:cSld>
  <p:clrMapOvr>
    <a:masterClrMapping/>
  </p:clrMapOvr>
  <p:transition spd="slow" advTm="0">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42"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outHorizontal)">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animBg="1"/>
      <p:bldP spid="10" grpId="0"/>
      <p:bldP spid="11" grpId="0"/>
      <p:bldP spid="12" grpId="0"/>
      <p:bldP spid="13" grpId="0"/>
      <p:bldP spid="1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grpSp>
        <p:nvGrpSpPr>
          <p:cNvPr id="6" name="组合 5">
            <a:extLst>
              <a:ext uri="{FF2B5EF4-FFF2-40B4-BE49-F238E27FC236}">
                <a16:creationId xmlns:a16="http://schemas.microsoft.com/office/drawing/2014/main" id="{B0946677-700B-40DE-8835-D0DB49E4F5D1}"/>
              </a:ext>
            </a:extLst>
          </p:cNvPr>
          <p:cNvGrpSpPr/>
          <p:nvPr/>
        </p:nvGrpSpPr>
        <p:grpSpPr>
          <a:xfrm>
            <a:off x="3996267" y="1484494"/>
            <a:ext cx="4199466" cy="4441964"/>
            <a:chOff x="4209874" y="1650328"/>
            <a:chExt cx="3716398" cy="3931002"/>
          </a:xfrm>
        </p:grpSpPr>
        <p:pic>
          <p:nvPicPr>
            <p:cNvPr id="7" name="Picture 44">
              <a:extLst>
                <a:ext uri="{FF2B5EF4-FFF2-40B4-BE49-F238E27FC236}">
                  <a16:creationId xmlns:a16="http://schemas.microsoft.com/office/drawing/2014/main" id="{430E74D8-106F-4E0A-9613-003CF906FFBE}"/>
                </a:ext>
              </a:extLst>
            </p:cNvPr>
            <p:cNvPicPr>
              <a:picLocks noChangeAspect="1"/>
            </p:cNvPicPr>
            <p:nvPr/>
          </p:nvPicPr>
          <p:blipFill>
            <a:blip r:embed="rId2"/>
            <a:stretch>
              <a:fillRect/>
            </a:stretch>
          </p:blipFill>
          <p:spPr>
            <a:xfrm>
              <a:off x="4209874" y="2235265"/>
              <a:ext cx="1424034" cy="3032004"/>
            </a:xfrm>
            <a:prstGeom prst="rect">
              <a:avLst/>
            </a:prstGeom>
          </p:spPr>
        </p:pic>
        <p:pic>
          <p:nvPicPr>
            <p:cNvPr id="8" name="图片 7">
              <a:extLst>
                <a:ext uri="{FF2B5EF4-FFF2-40B4-BE49-F238E27FC236}">
                  <a16:creationId xmlns:a16="http://schemas.microsoft.com/office/drawing/2014/main" id="{82CE3966-DF3F-4649-8EED-B1B2BEC003E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88" t="-653" r="70309" b="26591"/>
            <a:stretch/>
          </p:blipFill>
          <p:spPr>
            <a:xfrm>
              <a:off x="4352144" y="2687110"/>
              <a:ext cx="1128466" cy="2112060"/>
            </a:xfrm>
            <a:prstGeom prst="rect">
              <a:avLst/>
            </a:prstGeom>
          </p:spPr>
        </p:pic>
        <p:pic>
          <p:nvPicPr>
            <p:cNvPr id="9" name="Picture 43">
              <a:extLst>
                <a:ext uri="{FF2B5EF4-FFF2-40B4-BE49-F238E27FC236}">
                  <a16:creationId xmlns:a16="http://schemas.microsoft.com/office/drawing/2014/main" id="{7B88791A-ABD4-4687-99D9-8B6DE7FED55C}"/>
                </a:ext>
              </a:extLst>
            </p:cNvPr>
            <p:cNvPicPr>
              <a:picLocks noChangeAspect="1"/>
            </p:cNvPicPr>
            <p:nvPr/>
          </p:nvPicPr>
          <p:blipFill>
            <a:blip r:embed="rId2"/>
            <a:stretch>
              <a:fillRect/>
            </a:stretch>
          </p:blipFill>
          <p:spPr>
            <a:xfrm>
              <a:off x="6502238" y="2175668"/>
              <a:ext cx="1424034" cy="3032004"/>
            </a:xfrm>
            <a:prstGeom prst="rect">
              <a:avLst/>
            </a:prstGeom>
          </p:spPr>
        </p:pic>
        <p:pic>
          <p:nvPicPr>
            <p:cNvPr id="10" name="图片 9">
              <a:extLst>
                <a:ext uri="{FF2B5EF4-FFF2-40B4-BE49-F238E27FC236}">
                  <a16:creationId xmlns:a16="http://schemas.microsoft.com/office/drawing/2014/main" id="{3EA96108-D344-405D-8F89-915A41CB26E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9631" r="22766" b="25938"/>
            <a:stretch/>
          </p:blipFill>
          <p:spPr>
            <a:xfrm>
              <a:off x="6650022" y="2627513"/>
              <a:ext cx="1128466" cy="2112060"/>
            </a:xfrm>
            <a:prstGeom prst="rect">
              <a:avLst/>
            </a:prstGeom>
          </p:spPr>
        </p:pic>
        <p:pic>
          <p:nvPicPr>
            <p:cNvPr id="11" name="Picture 45">
              <a:extLst>
                <a:ext uri="{FF2B5EF4-FFF2-40B4-BE49-F238E27FC236}">
                  <a16:creationId xmlns:a16="http://schemas.microsoft.com/office/drawing/2014/main" id="{93C802D7-980F-4BCA-8D77-AB9CCA25656B}"/>
                </a:ext>
              </a:extLst>
            </p:cNvPr>
            <p:cNvPicPr>
              <a:picLocks noChangeAspect="1"/>
            </p:cNvPicPr>
            <p:nvPr/>
          </p:nvPicPr>
          <p:blipFill>
            <a:blip r:embed="rId2"/>
            <a:stretch>
              <a:fillRect/>
            </a:stretch>
          </p:blipFill>
          <p:spPr>
            <a:xfrm>
              <a:off x="5140437" y="1650328"/>
              <a:ext cx="1846266" cy="3931002"/>
            </a:xfrm>
            <a:prstGeom prst="rect">
              <a:avLst/>
            </a:prstGeom>
          </p:spPr>
        </p:pic>
        <p:pic>
          <p:nvPicPr>
            <p:cNvPr id="12" name="图片 11">
              <a:extLst>
                <a:ext uri="{FF2B5EF4-FFF2-40B4-BE49-F238E27FC236}">
                  <a16:creationId xmlns:a16="http://schemas.microsoft.com/office/drawing/2014/main" id="{D71FFF69-BB5B-44A6-BCDF-4AA4CC50489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6137" r="36260" b="25938"/>
            <a:stretch/>
          </p:blipFill>
          <p:spPr>
            <a:xfrm>
              <a:off x="5292605" y="2235265"/>
              <a:ext cx="1541930" cy="2761128"/>
            </a:xfrm>
            <a:prstGeom prst="rect">
              <a:avLst/>
            </a:prstGeom>
          </p:spPr>
        </p:pic>
      </p:grpSp>
      <p:grpSp>
        <p:nvGrpSpPr>
          <p:cNvPr id="13" name="Group 18">
            <a:extLst>
              <a:ext uri="{FF2B5EF4-FFF2-40B4-BE49-F238E27FC236}">
                <a16:creationId xmlns:a16="http://schemas.microsoft.com/office/drawing/2014/main" id="{E5E14F2E-15C6-4736-9F49-CFFD3FAF663F}"/>
              </a:ext>
            </a:extLst>
          </p:cNvPr>
          <p:cNvGrpSpPr/>
          <p:nvPr/>
        </p:nvGrpSpPr>
        <p:grpSpPr>
          <a:xfrm>
            <a:off x="622442" y="2346238"/>
            <a:ext cx="638043" cy="667520"/>
            <a:chOff x="1523720" y="4073671"/>
            <a:chExt cx="1522197" cy="1591898"/>
          </a:xfrm>
        </p:grpSpPr>
        <p:sp>
          <p:nvSpPr>
            <p:cNvPr id="14" name="Oval 19">
              <a:extLst>
                <a:ext uri="{FF2B5EF4-FFF2-40B4-BE49-F238E27FC236}">
                  <a16:creationId xmlns:a16="http://schemas.microsoft.com/office/drawing/2014/main" id="{F48C0A13-7423-4CCF-9911-0822EA579D2F}"/>
                </a:ext>
              </a:extLst>
            </p:cNvPr>
            <p:cNvSpPr/>
            <p:nvPr/>
          </p:nvSpPr>
          <p:spPr>
            <a:xfrm>
              <a:off x="1523720" y="4073671"/>
              <a:ext cx="1522197" cy="1591898"/>
            </a:xfrm>
            <a:prstGeom prst="ellipse">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mn-ea"/>
              </a:endParaRPr>
            </a:p>
          </p:txBody>
        </p:sp>
        <p:sp>
          <p:nvSpPr>
            <p:cNvPr id="15" name="AutoShape 115">
              <a:extLst>
                <a:ext uri="{FF2B5EF4-FFF2-40B4-BE49-F238E27FC236}">
                  <a16:creationId xmlns:a16="http://schemas.microsoft.com/office/drawing/2014/main" id="{D6879073-83C8-41FC-A8F5-EAFE7B6A99BD}"/>
                </a:ext>
              </a:extLst>
            </p:cNvPr>
            <p:cNvSpPr>
              <a:spLocks/>
            </p:cNvSpPr>
            <p:nvPr/>
          </p:nvSpPr>
          <p:spPr bwMode="auto">
            <a:xfrm>
              <a:off x="1911609" y="4451102"/>
              <a:ext cx="820217" cy="8276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8801"/>
                  </a:moveTo>
                  <a:cubicBezTo>
                    <a:pt x="21518" y="18965"/>
                    <a:pt x="21599" y="19177"/>
                    <a:pt x="21599" y="19436"/>
                  </a:cubicBezTo>
                  <a:cubicBezTo>
                    <a:pt x="21599" y="19580"/>
                    <a:pt x="21518" y="19775"/>
                    <a:pt x="21357" y="20018"/>
                  </a:cubicBezTo>
                  <a:cubicBezTo>
                    <a:pt x="21193" y="20261"/>
                    <a:pt x="20989" y="20504"/>
                    <a:pt x="20746" y="20741"/>
                  </a:cubicBezTo>
                  <a:cubicBezTo>
                    <a:pt x="20503" y="20978"/>
                    <a:pt x="20260" y="21184"/>
                    <a:pt x="20023" y="21348"/>
                  </a:cubicBezTo>
                  <a:cubicBezTo>
                    <a:pt x="19783" y="21518"/>
                    <a:pt x="19593" y="21599"/>
                    <a:pt x="19447" y="21599"/>
                  </a:cubicBezTo>
                  <a:cubicBezTo>
                    <a:pt x="19189" y="21599"/>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bg1"/>
            </a:solidFill>
            <a:ln>
              <a:noFill/>
            </a:ln>
            <a:effec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mn-ea"/>
                <a:cs typeface="Gill Sans" charset="0"/>
                <a:sym typeface="Gill Sans" charset="0"/>
              </a:endParaRPr>
            </a:p>
          </p:txBody>
        </p:sp>
      </p:grpSp>
      <p:grpSp>
        <p:nvGrpSpPr>
          <p:cNvPr id="16" name="Group 21">
            <a:extLst>
              <a:ext uri="{FF2B5EF4-FFF2-40B4-BE49-F238E27FC236}">
                <a16:creationId xmlns:a16="http://schemas.microsoft.com/office/drawing/2014/main" id="{8F70C44D-EAE6-46C7-B40A-F1C4CD76D98E}"/>
              </a:ext>
            </a:extLst>
          </p:cNvPr>
          <p:cNvGrpSpPr/>
          <p:nvPr/>
        </p:nvGrpSpPr>
        <p:grpSpPr>
          <a:xfrm>
            <a:off x="637908" y="4375111"/>
            <a:ext cx="638043" cy="667520"/>
            <a:chOff x="1549628" y="6417533"/>
            <a:chExt cx="1522197" cy="1591898"/>
          </a:xfrm>
        </p:grpSpPr>
        <p:sp>
          <p:nvSpPr>
            <p:cNvPr id="17" name="Oval 22">
              <a:extLst>
                <a:ext uri="{FF2B5EF4-FFF2-40B4-BE49-F238E27FC236}">
                  <a16:creationId xmlns:a16="http://schemas.microsoft.com/office/drawing/2014/main" id="{D3484AAE-FE41-440B-ACE6-6A8EA56376BE}"/>
                </a:ext>
              </a:extLst>
            </p:cNvPr>
            <p:cNvSpPr/>
            <p:nvPr/>
          </p:nvSpPr>
          <p:spPr>
            <a:xfrm>
              <a:off x="1549628" y="6417533"/>
              <a:ext cx="1522197" cy="1591898"/>
            </a:xfrm>
            <a:prstGeom prst="ellipse">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mn-ea"/>
              </a:endParaRPr>
            </a:p>
          </p:txBody>
        </p:sp>
        <p:sp>
          <p:nvSpPr>
            <p:cNvPr id="18" name="AutoShape 60">
              <a:extLst>
                <a:ext uri="{FF2B5EF4-FFF2-40B4-BE49-F238E27FC236}">
                  <a16:creationId xmlns:a16="http://schemas.microsoft.com/office/drawing/2014/main" id="{845E8C86-4335-4CEF-A0A8-EB55E4279B88}"/>
                </a:ext>
              </a:extLst>
            </p:cNvPr>
            <p:cNvSpPr>
              <a:spLocks noChangeAspect="1"/>
            </p:cNvSpPr>
            <p:nvPr/>
          </p:nvSpPr>
          <p:spPr bwMode="auto">
            <a:xfrm>
              <a:off x="1940525" y="6858000"/>
              <a:ext cx="889082" cy="788146"/>
            </a:xfrm>
            <a:custGeom>
              <a:avLst/>
              <a:gdLst>
                <a:gd name="T0" fmla="*/ 10800 w 21600"/>
                <a:gd name="T1" fmla="*/ 10796 h 21592"/>
                <a:gd name="T2" fmla="*/ 10800 w 21600"/>
                <a:gd name="T3" fmla="*/ 10796 h 21592"/>
                <a:gd name="T4" fmla="*/ 10800 w 21600"/>
                <a:gd name="T5" fmla="*/ 10796 h 21592"/>
                <a:gd name="T6" fmla="*/ 10800 w 21600"/>
                <a:gd name="T7" fmla="*/ 10796 h 21592"/>
              </a:gdLst>
              <a:ahLst/>
              <a:cxnLst>
                <a:cxn ang="0">
                  <a:pos x="T0" y="T1"/>
                </a:cxn>
                <a:cxn ang="0">
                  <a:pos x="T2" y="T3"/>
                </a:cxn>
                <a:cxn ang="0">
                  <a:pos x="T4" y="T5"/>
                </a:cxn>
                <a:cxn ang="0">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solidFill>
              <a:schemeClr val="bg1"/>
            </a:solidFill>
            <a:ln>
              <a:noFill/>
            </a:ln>
            <a:effec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mn-ea"/>
                <a:cs typeface="Gill Sans" charset="0"/>
                <a:sym typeface="Gill Sans" charset="0"/>
              </a:endParaRPr>
            </a:p>
          </p:txBody>
        </p:sp>
      </p:grpSp>
      <p:grpSp>
        <p:nvGrpSpPr>
          <p:cNvPr id="19" name="Group 27">
            <a:extLst>
              <a:ext uri="{FF2B5EF4-FFF2-40B4-BE49-F238E27FC236}">
                <a16:creationId xmlns:a16="http://schemas.microsoft.com/office/drawing/2014/main" id="{F7FAB869-B487-4655-A761-5D38620BE2D8}"/>
              </a:ext>
            </a:extLst>
          </p:cNvPr>
          <p:cNvGrpSpPr/>
          <p:nvPr/>
        </p:nvGrpSpPr>
        <p:grpSpPr>
          <a:xfrm>
            <a:off x="8687156" y="2118828"/>
            <a:ext cx="638043" cy="667521"/>
            <a:chOff x="17369805" y="4186092"/>
            <a:chExt cx="1522197" cy="1591899"/>
          </a:xfrm>
        </p:grpSpPr>
        <p:sp>
          <p:nvSpPr>
            <p:cNvPr id="20" name="Oval 28">
              <a:extLst>
                <a:ext uri="{FF2B5EF4-FFF2-40B4-BE49-F238E27FC236}">
                  <a16:creationId xmlns:a16="http://schemas.microsoft.com/office/drawing/2014/main" id="{1E3D4D92-D20D-4F03-9EE4-940DA9D9D1B1}"/>
                </a:ext>
              </a:extLst>
            </p:cNvPr>
            <p:cNvSpPr/>
            <p:nvPr/>
          </p:nvSpPr>
          <p:spPr>
            <a:xfrm>
              <a:off x="17369805" y="4186092"/>
              <a:ext cx="1522197" cy="1591899"/>
            </a:xfrm>
            <a:prstGeom prst="ellipse">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solidFill>
                  <a:schemeClr val="tx2"/>
                </a:solidFill>
                <a:latin typeface="+mn-ea"/>
                <a:cs typeface="Lato Light"/>
              </a:endParaRPr>
            </a:p>
          </p:txBody>
        </p:sp>
        <p:sp>
          <p:nvSpPr>
            <p:cNvPr id="21" name="AutoShape 119">
              <a:extLst>
                <a:ext uri="{FF2B5EF4-FFF2-40B4-BE49-F238E27FC236}">
                  <a16:creationId xmlns:a16="http://schemas.microsoft.com/office/drawing/2014/main" id="{5CF54C85-C305-44B5-B4E9-103FE2E99C65}"/>
                </a:ext>
              </a:extLst>
            </p:cNvPr>
            <p:cNvSpPr>
              <a:spLocks noChangeAspect="1"/>
            </p:cNvSpPr>
            <p:nvPr/>
          </p:nvSpPr>
          <p:spPr bwMode="auto">
            <a:xfrm>
              <a:off x="17756187" y="4572000"/>
              <a:ext cx="760654" cy="7387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28" y="11543"/>
                  </a:moveTo>
                  <a:cubicBezTo>
                    <a:pt x="21492" y="11930"/>
                    <a:pt x="21571" y="12337"/>
                    <a:pt x="21571" y="12758"/>
                  </a:cubicBezTo>
                  <a:cubicBezTo>
                    <a:pt x="21571" y="13464"/>
                    <a:pt x="21388" y="14105"/>
                    <a:pt x="21017" y="14678"/>
                  </a:cubicBezTo>
                  <a:cubicBezTo>
                    <a:pt x="21111" y="15215"/>
                    <a:pt x="21077" y="15745"/>
                    <a:pt x="20924" y="16285"/>
                  </a:cubicBezTo>
                  <a:cubicBezTo>
                    <a:pt x="20769" y="16819"/>
                    <a:pt x="20512" y="17287"/>
                    <a:pt x="20141" y="17697"/>
                  </a:cubicBezTo>
                  <a:cubicBezTo>
                    <a:pt x="20105" y="18451"/>
                    <a:pt x="19901" y="19081"/>
                    <a:pt x="19531" y="19580"/>
                  </a:cubicBezTo>
                  <a:cubicBezTo>
                    <a:pt x="19161" y="20080"/>
                    <a:pt x="18700" y="20481"/>
                    <a:pt x="18146" y="20783"/>
                  </a:cubicBezTo>
                  <a:cubicBezTo>
                    <a:pt x="17593" y="21088"/>
                    <a:pt x="16982" y="21297"/>
                    <a:pt x="16321" y="21419"/>
                  </a:cubicBezTo>
                  <a:cubicBezTo>
                    <a:pt x="15660" y="21540"/>
                    <a:pt x="15010" y="21599"/>
                    <a:pt x="14380" y="21599"/>
                  </a:cubicBezTo>
                  <a:cubicBezTo>
                    <a:pt x="13730" y="21599"/>
                    <a:pt x="13077" y="21554"/>
                    <a:pt x="12424" y="21461"/>
                  </a:cubicBezTo>
                  <a:cubicBezTo>
                    <a:pt x="11772" y="21362"/>
                    <a:pt x="11127" y="21235"/>
                    <a:pt x="10497" y="21074"/>
                  </a:cubicBezTo>
                  <a:cubicBezTo>
                    <a:pt x="9864" y="20894"/>
                    <a:pt x="9237" y="20702"/>
                    <a:pt x="8610" y="20493"/>
                  </a:cubicBezTo>
                  <a:cubicBezTo>
                    <a:pt x="7982" y="20286"/>
                    <a:pt x="7341" y="20182"/>
                    <a:pt x="6680" y="20182"/>
                  </a:cubicBezTo>
                  <a:lnTo>
                    <a:pt x="1607" y="20182"/>
                  </a:lnTo>
                  <a:cubicBezTo>
                    <a:pt x="1167" y="20182"/>
                    <a:pt x="785" y="20029"/>
                    <a:pt x="471" y="19713"/>
                  </a:cubicBezTo>
                  <a:cubicBezTo>
                    <a:pt x="158" y="19405"/>
                    <a:pt x="0" y="19024"/>
                    <a:pt x="0" y="18572"/>
                  </a:cubicBezTo>
                  <a:lnTo>
                    <a:pt x="0" y="9880"/>
                  </a:lnTo>
                  <a:cubicBezTo>
                    <a:pt x="0" y="9440"/>
                    <a:pt x="158" y="9064"/>
                    <a:pt x="471" y="8754"/>
                  </a:cubicBezTo>
                  <a:cubicBezTo>
                    <a:pt x="785" y="8440"/>
                    <a:pt x="1167" y="8285"/>
                    <a:pt x="1607" y="8285"/>
                  </a:cubicBezTo>
                  <a:lnTo>
                    <a:pt x="6315" y="8285"/>
                  </a:lnTo>
                  <a:cubicBezTo>
                    <a:pt x="6558" y="8160"/>
                    <a:pt x="6750" y="8022"/>
                    <a:pt x="6897" y="7872"/>
                  </a:cubicBezTo>
                  <a:cubicBezTo>
                    <a:pt x="7041" y="7723"/>
                    <a:pt x="7197" y="7548"/>
                    <a:pt x="7369" y="7342"/>
                  </a:cubicBezTo>
                  <a:cubicBezTo>
                    <a:pt x="7513" y="7161"/>
                    <a:pt x="7663" y="6986"/>
                    <a:pt x="7810" y="6819"/>
                  </a:cubicBezTo>
                  <a:cubicBezTo>
                    <a:pt x="7957" y="6653"/>
                    <a:pt x="8112" y="6483"/>
                    <a:pt x="8276" y="6311"/>
                  </a:cubicBezTo>
                  <a:cubicBezTo>
                    <a:pt x="8570" y="5997"/>
                    <a:pt x="8918" y="5690"/>
                    <a:pt x="9302" y="5385"/>
                  </a:cubicBezTo>
                  <a:cubicBezTo>
                    <a:pt x="9692" y="5085"/>
                    <a:pt x="9989" y="4749"/>
                    <a:pt x="10195" y="4379"/>
                  </a:cubicBezTo>
                  <a:cubicBezTo>
                    <a:pt x="10339" y="4117"/>
                    <a:pt x="10443" y="3826"/>
                    <a:pt x="10506" y="3507"/>
                  </a:cubicBezTo>
                  <a:cubicBezTo>
                    <a:pt x="10565" y="3188"/>
                    <a:pt x="10627" y="2866"/>
                    <a:pt x="10675" y="2538"/>
                  </a:cubicBezTo>
                  <a:cubicBezTo>
                    <a:pt x="10726" y="2216"/>
                    <a:pt x="10780" y="1900"/>
                    <a:pt x="10845" y="1592"/>
                  </a:cubicBezTo>
                  <a:cubicBezTo>
                    <a:pt x="10907" y="1287"/>
                    <a:pt x="11014" y="1016"/>
                    <a:pt x="11161" y="776"/>
                  </a:cubicBezTo>
                  <a:cubicBezTo>
                    <a:pt x="11311" y="536"/>
                    <a:pt x="11523" y="350"/>
                    <a:pt x="11800" y="208"/>
                  </a:cubicBezTo>
                  <a:cubicBezTo>
                    <a:pt x="12074" y="67"/>
                    <a:pt x="12441" y="0"/>
                    <a:pt x="12902" y="0"/>
                  </a:cubicBezTo>
                  <a:cubicBezTo>
                    <a:pt x="13450" y="0"/>
                    <a:pt x="13956" y="112"/>
                    <a:pt x="14411" y="344"/>
                  </a:cubicBezTo>
                  <a:cubicBezTo>
                    <a:pt x="14869" y="573"/>
                    <a:pt x="15250" y="881"/>
                    <a:pt x="15567" y="1270"/>
                  </a:cubicBezTo>
                  <a:cubicBezTo>
                    <a:pt x="15880" y="1657"/>
                    <a:pt x="16126" y="2101"/>
                    <a:pt x="16304" y="2600"/>
                  </a:cubicBezTo>
                  <a:cubicBezTo>
                    <a:pt x="16479" y="3103"/>
                    <a:pt x="16570" y="3609"/>
                    <a:pt x="16570" y="4123"/>
                  </a:cubicBezTo>
                  <a:cubicBezTo>
                    <a:pt x="16570" y="4653"/>
                    <a:pt x="16491" y="5162"/>
                    <a:pt x="16332" y="5645"/>
                  </a:cubicBezTo>
                  <a:cubicBezTo>
                    <a:pt x="16174" y="6125"/>
                    <a:pt x="15982" y="6610"/>
                    <a:pt x="15759" y="7096"/>
                  </a:cubicBezTo>
                  <a:cubicBezTo>
                    <a:pt x="16072" y="7079"/>
                    <a:pt x="16389" y="7057"/>
                    <a:pt x="16705" y="7034"/>
                  </a:cubicBezTo>
                  <a:cubicBezTo>
                    <a:pt x="17019" y="7011"/>
                    <a:pt x="17335" y="7000"/>
                    <a:pt x="17652" y="7000"/>
                  </a:cubicBezTo>
                  <a:cubicBezTo>
                    <a:pt x="18149" y="7000"/>
                    <a:pt x="18630" y="7048"/>
                    <a:pt x="19099" y="7144"/>
                  </a:cubicBezTo>
                  <a:cubicBezTo>
                    <a:pt x="19568" y="7237"/>
                    <a:pt x="19986" y="7395"/>
                    <a:pt x="20356" y="7616"/>
                  </a:cubicBezTo>
                  <a:cubicBezTo>
                    <a:pt x="20726" y="7839"/>
                    <a:pt x="21026" y="8144"/>
                    <a:pt x="21255" y="8528"/>
                  </a:cubicBezTo>
                  <a:cubicBezTo>
                    <a:pt x="21486" y="8918"/>
                    <a:pt x="21599" y="9409"/>
                    <a:pt x="21599" y="10002"/>
                  </a:cubicBezTo>
                  <a:cubicBezTo>
                    <a:pt x="21599" y="10265"/>
                    <a:pt x="21580" y="10519"/>
                    <a:pt x="21535" y="10773"/>
                  </a:cubicBezTo>
                  <a:cubicBezTo>
                    <a:pt x="21484" y="11030"/>
                    <a:pt x="21419" y="11284"/>
                    <a:pt x="21328" y="11543"/>
                  </a:cubicBezTo>
                  <a:moveTo>
                    <a:pt x="4258" y="18519"/>
                  </a:moveTo>
                  <a:cubicBezTo>
                    <a:pt x="4555" y="18519"/>
                    <a:pt x="4809" y="18417"/>
                    <a:pt x="5024" y="18214"/>
                  </a:cubicBezTo>
                  <a:cubicBezTo>
                    <a:pt x="5233" y="18013"/>
                    <a:pt x="5340" y="17759"/>
                    <a:pt x="5340" y="17454"/>
                  </a:cubicBezTo>
                  <a:cubicBezTo>
                    <a:pt x="5340" y="17155"/>
                    <a:pt x="5233" y="16900"/>
                    <a:pt x="5024" y="16686"/>
                  </a:cubicBezTo>
                  <a:cubicBezTo>
                    <a:pt x="4812" y="16477"/>
                    <a:pt x="4557" y="16372"/>
                    <a:pt x="4258" y="16372"/>
                  </a:cubicBezTo>
                  <a:cubicBezTo>
                    <a:pt x="3941" y="16372"/>
                    <a:pt x="3684" y="16477"/>
                    <a:pt x="3486" y="16686"/>
                  </a:cubicBezTo>
                  <a:cubicBezTo>
                    <a:pt x="3289" y="16900"/>
                    <a:pt x="3190" y="17155"/>
                    <a:pt x="3190" y="17454"/>
                  </a:cubicBezTo>
                  <a:cubicBezTo>
                    <a:pt x="3190" y="17767"/>
                    <a:pt x="3289" y="18024"/>
                    <a:pt x="3486" y="18222"/>
                  </a:cubicBezTo>
                  <a:cubicBezTo>
                    <a:pt x="3681" y="18420"/>
                    <a:pt x="3939" y="18519"/>
                    <a:pt x="4258" y="18519"/>
                  </a:cubicBezTo>
                  <a:moveTo>
                    <a:pt x="19164" y="14342"/>
                  </a:moveTo>
                  <a:cubicBezTo>
                    <a:pt x="19703" y="13901"/>
                    <a:pt x="19975" y="13345"/>
                    <a:pt x="19975" y="12679"/>
                  </a:cubicBezTo>
                  <a:cubicBezTo>
                    <a:pt x="19975" y="12473"/>
                    <a:pt x="19918" y="12281"/>
                    <a:pt x="19805" y="12097"/>
                  </a:cubicBezTo>
                  <a:cubicBezTo>
                    <a:pt x="19695" y="11919"/>
                    <a:pt x="19576" y="11761"/>
                    <a:pt x="19446" y="11623"/>
                  </a:cubicBezTo>
                  <a:cubicBezTo>
                    <a:pt x="19590" y="11363"/>
                    <a:pt x="19720" y="11106"/>
                    <a:pt x="19833" y="10849"/>
                  </a:cubicBezTo>
                  <a:cubicBezTo>
                    <a:pt x="19944" y="10592"/>
                    <a:pt x="20003" y="10312"/>
                    <a:pt x="20003" y="10002"/>
                  </a:cubicBezTo>
                  <a:cubicBezTo>
                    <a:pt x="20003" y="9688"/>
                    <a:pt x="19924" y="9440"/>
                    <a:pt x="19766" y="9251"/>
                  </a:cubicBezTo>
                  <a:cubicBezTo>
                    <a:pt x="19607" y="9070"/>
                    <a:pt x="19415" y="8929"/>
                    <a:pt x="19184" y="8833"/>
                  </a:cubicBezTo>
                  <a:cubicBezTo>
                    <a:pt x="18955" y="8739"/>
                    <a:pt x="18698" y="8683"/>
                    <a:pt x="18418" y="8663"/>
                  </a:cubicBezTo>
                  <a:cubicBezTo>
                    <a:pt x="18138" y="8643"/>
                    <a:pt x="17884" y="8635"/>
                    <a:pt x="17649" y="8635"/>
                  </a:cubicBezTo>
                  <a:cubicBezTo>
                    <a:pt x="17242" y="8635"/>
                    <a:pt x="16835" y="8649"/>
                    <a:pt x="16423" y="8677"/>
                  </a:cubicBezTo>
                  <a:cubicBezTo>
                    <a:pt x="16010" y="8706"/>
                    <a:pt x="15606" y="8720"/>
                    <a:pt x="15199" y="8720"/>
                  </a:cubicBezTo>
                  <a:cubicBezTo>
                    <a:pt x="14917" y="8720"/>
                    <a:pt x="14643" y="8706"/>
                    <a:pt x="14366" y="8677"/>
                  </a:cubicBezTo>
                  <a:cubicBezTo>
                    <a:pt x="14089" y="8649"/>
                    <a:pt x="13829" y="8584"/>
                    <a:pt x="13574" y="8474"/>
                  </a:cubicBezTo>
                  <a:cubicBezTo>
                    <a:pt x="13574" y="8104"/>
                    <a:pt x="13645" y="7754"/>
                    <a:pt x="13792" y="7421"/>
                  </a:cubicBezTo>
                  <a:cubicBezTo>
                    <a:pt x="13936" y="7087"/>
                    <a:pt x="14094" y="6751"/>
                    <a:pt x="14275" y="6413"/>
                  </a:cubicBezTo>
                  <a:cubicBezTo>
                    <a:pt x="14448" y="6074"/>
                    <a:pt x="14606" y="5721"/>
                    <a:pt x="14747" y="5351"/>
                  </a:cubicBezTo>
                  <a:cubicBezTo>
                    <a:pt x="14886" y="4984"/>
                    <a:pt x="14953" y="4574"/>
                    <a:pt x="14953" y="4122"/>
                  </a:cubicBezTo>
                  <a:cubicBezTo>
                    <a:pt x="14953" y="3823"/>
                    <a:pt x="14905" y="3529"/>
                    <a:pt x="14812" y="3236"/>
                  </a:cubicBezTo>
                  <a:cubicBezTo>
                    <a:pt x="14716" y="2945"/>
                    <a:pt x="14583" y="2677"/>
                    <a:pt x="14411" y="2439"/>
                  </a:cubicBezTo>
                  <a:cubicBezTo>
                    <a:pt x="14238" y="2199"/>
                    <a:pt x="14027" y="2002"/>
                    <a:pt x="13775" y="1843"/>
                  </a:cubicBezTo>
                  <a:cubicBezTo>
                    <a:pt x="13521" y="1688"/>
                    <a:pt x="13230" y="1606"/>
                    <a:pt x="12893" y="1606"/>
                  </a:cubicBezTo>
                  <a:lnTo>
                    <a:pt x="12744" y="1606"/>
                  </a:lnTo>
                  <a:cubicBezTo>
                    <a:pt x="12681" y="1606"/>
                    <a:pt x="12631" y="1617"/>
                    <a:pt x="12594" y="1634"/>
                  </a:cubicBezTo>
                  <a:cubicBezTo>
                    <a:pt x="12523" y="1671"/>
                    <a:pt x="12481" y="1705"/>
                    <a:pt x="12472" y="1742"/>
                  </a:cubicBezTo>
                  <a:cubicBezTo>
                    <a:pt x="12464" y="1778"/>
                    <a:pt x="12450" y="1838"/>
                    <a:pt x="12430" y="1920"/>
                  </a:cubicBezTo>
                  <a:cubicBezTo>
                    <a:pt x="12323" y="2450"/>
                    <a:pt x="12221" y="3007"/>
                    <a:pt x="12128" y="3586"/>
                  </a:cubicBezTo>
                  <a:cubicBezTo>
                    <a:pt x="12034" y="4167"/>
                    <a:pt x="11854" y="4698"/>
                    <a:pt x="11596" y="5176"/>
                  </a:cubicBezTo>
                  <a:cubicBezTo>
                    <a:pt x="11334" y="5636"/>
                    <a:pt x="11000" y="6034"/>
                    <a:pt x="10596" y="6367"/>
                  </a:cubicBezTo>
                  <a:cubicBezTo>
                    <a:pt x="10189" y="6701"/>
                    <a:pt x="9802" y="7051"/>
                    <a:pt x="9432" y="7421"/>
                  </a:cubicBezTo>
                  <a:cubicBezTo>
                    <a:pt x="9169" y="7700"/>
                    <a:pt x="8949" y="7954"/>
                    <a:pt x="8771" y="8183"/>
                  </a:cubicBezTo>
                  <a:cubicBezTo>
                    <a:pt x="8593" y="8412"/>
                    <a:pt x="8403" y="8632"/>
                    <a:pt x="8211" y="8833"/>
                  </a:cubicBezTo>
                  <a:cubicBezTo>
                    <a:pt x="8016" y="9036"/>
                    <a:pt x="7799" y="9222"/>
                    <a:pt x="7556" y="9400"/>
                  </a:cubicBezTo>
                  <a:cubicBezTo>
                    <a:pt x="7313" y="9575"/>
                    <a:pt x="7019" y="9736"/>
                    <a:pt x="6674" y="9880"/>
                  </a:cubicBezTo>
                  <a:lnTo>
                    <a:pt x="6646" y="9880"/>
                  </a:lnTo>
                  <a:lnTo>
                    <a:pt x="6646" y="18572"/>
                  </a:lnTo>
                  <a:cubicBezTo>
                    <a:pt x="7279" y="18572"/>
                    <a:pt x="7889" y="18649"/>
                    <a:pt x="8485" y="18795"/>
                  </a:cubicBezTo>
                  <a:cubicBezTo>
                    <a:pt x="9081" y="18945"/>
                    <a:pt x="9683" y="19103"/>
                    <a:pt x="10294" y="19270"/>
                  </a:cubicBezTo>
                  <a:cubicBezTo>
                    <a:pt x="10901" y="19439"/>
                    <a:pt x="11537" y="19592"/>
                    <a:pt x="12207" y="19741"/>
                  </a:cubicBezTo>
                  <a:cubicBezTo>
                    <a:pt x="12874" y="19891"/>
                    <a:pt x="13594" y="19965"/>
                    <a:pt x="14374" y="19965"/>
                  </a:cubicBezTo>
                  <a:cubicBezTo>
                    <a:pt x="14781" y="19965"/>
                    <a:pt x="15222" y="19939"/>
                    <a:pt x="15699" y="19885"/>
                  </a:cubicBezTo>
                  <a:cubicBezTo>
                    <a:pt x="16177" y="19829"/>
                    <a:pt x="16626" y="19710"/>
                    <a:pt x="17047" y="19527"/>
                  </a:cubicBezTo>
                  <a:cubicBezTo>
                    <a:pt x="17468" y="19343"/>
                    <a:pt x="17816" y="19086"/>
                    <a:pt x="18101" y="18762"/>
                  </a:cubicBezTo>
                  <a:cubicBezTo>
                    <a:pt x="18387" y="18440"/>
                    <a:pt x="18525" y="18010"/>
                    <a:pt x="18525" y="17477"/>
                  </a:cubicBezTo>
                  <a:cubicBezTo>
                    <a:pt x="18525" y="17386"/>
                    <a:pt x="18522" y="17304"/>
                    <a:pt x="18517" y="17225"/>
                  </a:cubicBezTo>
                  <a:cubicBezTo>
                    <a:pt x="18503" y="17152"/>
                    <a:pt x="18488" y="17070"/>
                    <a:pt x="18471" y="16980"/>
                  </a:cubicBezTo>
                  <a:cubicBezTo>
                    <a:pt x="18785" y="16836"/>
                    <a:pt x="19028" y="16596"/>
                    <a:pt x="19195" y="16262"/>
                  </a:cubicBezTo>
                  <a:cubicBezTo>
                    <a:pt x="19364" y="15929"/>
                    <a:pt x="19446" y="15593"/>
                    <a:pt x="19446" y="15263"/>
                  </a:cubicBezTo>
                  <a:cubicBezTo>
                    <a:pt x="19449" y="14912"/>
                    <a:pt x="19350" y="14605"/>
                    <a:pt x="19164" y="14342"/>
                  </a:cubicBezTo>
                </a:path>
              </a:pathLst>
            </a:custGeom>
            <a:solidFill>
              <a:schemeClr val="bg1"/>
            </a:solidFill>
            <a:ln>
              <a:noFill/>
            </a:ln>
            <a:effec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mn-ea"/>
                <a:cs typeface="Gill Sans" charset="0"/>
                <a:sym typeface="Gill Sans" charset="0"/>
              </a:endParaRPr>
            </a:p>
          </p:txBody>
        </p:sp>
      </p:grpSp>
      <p:grpSp>
        <p:nvGrpSpPr>
          <p:cNvPr id="22" name="Group 30">
            <a:extLst>
              <a:ext uri="{FF2B5EF4-FFF2-40B4-BE49-F238E27FC236}">
                <a16:creationId xmlns:a16="http://schemas.microsoft.com/office/drawing/2014/main" id="{644C31E0-97ED-4208-B7D2-4F3CAE22181B}"/>
              </a:ext>
            </a:extLst>
          </p:cNvPr>
          <p:cNvGrpSpPr/>
          <p:nvPr/>
        </p:nvGrpSpPr>
        <p:grpSpPr>
          <a:xfrm>
            <a:off x="8790767" y="4323569"/>
            <a:ext cx="638043" cy="667521"/>
            <a:chOff x="17395712" y="6529953"/>
            <a:chExt cx="1522197" cy="1591899"/>
          </a:xfrm>
        </p:grpSpPr>
        <p:sp>
          <p:nvSpPr>
            <p:cNvPr id="23" name="Oval 31">
              <a:extLst>
                <a:ext uri="{FF2B5EF4-FFF2-40B4-BE49-F238E27FC236}">
                  <a16:creationId xmlns:a16="http://schemas.microsoft.com/office/drawing/2014/main" id="{DE380D1B-3D96-418D-B657-5D1D175E234D}"/>
                </a:ext>
              </a:extLst>
            </p:cNvPr>
            <p:cNvSpPr/>
            <p:nvPr/>
          </p:nvSpPr>
          <p:spPr>
            <a:xfrm>
              <a:off x="17395712" y="6529953"/>
              <a:ext cx="1522197" cy="1591899"/>
            </a:xfrm>
            <a:prstGeom prst="ellipse">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solidFill>
                  <a:schemeClr val="tx2"/>
                </a:solidFill>
                <a:latin typeface="+mn-ea"/>
                <a:cs typeface="Lato Light"/>
              </a:endParaRPr>
            </a:p>
          </p:txBody>
        </p:sp>
        <p:sp>
          <p:nvSpPr>
            <p:cNvPr id="24" name="AutoShape 94">
              <a:extLst>
                <a:ext uri="{FF2B5EF4-FFF2-40B4-BE49-F238E27FC236}">
                  <a16:creationId xmlns:a16="http://schemas.microsoft.com/office/drawing/2014/main" id="{4E691D16-9959-4ABA-990F-2F10C2F14AFD}"/>
                </a:ext>
              </a:extLst>
            </p:cNvPr>
            <p:cNvSpPr>
              <a:spLocks noChangeAspect="1"/>
            </p:cNvSpPr>
            <p:nvPr/>
          </p:nvSpPr>
          <p:spPr bwMode="auto">
            <a:xfrm>
              <a:off x="17859994" y="6901722"/>
              <a:ext cx="625458" cy="73797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71" y="9829"/>
                  </a:moveTo>
                  <a:cubicBezTo>
                    <a:pt x="20671" y="9939"/>
                    <a:pt x="20995" y="10131"/>
                    <a:pt x="21232" y="10408"/>
                  </a:cubicBezTo>
                  <a:cubicBezTo>
                    <a:pt x="21481" y="10681"/>
                    <a:pt x="21599" y="11001"/>
                    <a:pt x="21599" y="11358"/>
                  </a:cubicBezTo>
                  <a:lnTo>
                    <a:pt x="21599" y="19987"/>
                  </a:lnTo>
                  <a:cubicBezTo>
                    <a:pt x="21599" y="20419"/>
                    <a:pt x="21398" y="20796"/>
                    <a:pt x="21002" y="21116"/>
                  </a:cubicBezTo>
                  <a:cubicBezTo>
                    <a:pt x="20606" y="21438"/>
                    <a:pt x="20138" y="21599"/>
                    <a:pt x="19598" y="21599"/>
                  </a:cubicBezTo>
                  <a:lnTo>
                    <a:pt x="2017" y="21599"/>
                  </a:lnTo>
                  <a:cubicBezTo>
                    <a:pt x="1476" y="21599"/>
                    <a:pt x="1004" y="21438"/>
                    <a:pt x="604" y="21116"/>
                  </a:cubicBezTo>
                  <a:cubicBezTo>
                    <a:pt x="198" y="20796"/>
                    <a:pt x="0" y="20419"/>
                    <a:pt x="0" y="19987"/>
                  </a:cubicBezTo>
                  <a:lnTo>
                    <a:pt x="0" y="11358"/>
                  </a:lnTo>
                  <a:cubicBezTo>
                    <a:pt x="0" y="11001"/>
                    <a:pt x="122" y="10681"/>
                    <a:pt x="367" y="10408"/>
                  </a:cubicBezTo>
                  <a:cubicBezTo>
                    <a:pt x="619" y="10131"/>
                    <a:pt x="939" y="9938"/>
                    <a:pt x="1346" y="9829"/>
                  </a:cubicBezTo>
                  <a:lnTo>
                    <a:pt x="1346" y="7566"/>
                  </a:lnTo>
                  <a:cubicBezTo>
                    <a:pt x="1346" y="6530"/>
                    <a:pt x="1591" y="5551"/>
                    <a:pt x="2084" y="4632"/>
                  </a:cubicBezTo>
                  <a:cubicBezTo>
                    <a:pt x="2581" y="3711"/>
                    <a:pt x="3254" y="2908"/>
                    <a:pt x="4108" y="2219"/>
                  </a:cubicBezTo>
                  <a:cubicBezTo>
                    <a:pt x="4968" y="1531"/>
                    <a:pt x="5973" y="990"/>
                    <a:pt x="7125" y="593"/>
                  </a:cubicBezTo>
                  <a:cubicBezTo>
                    <a:pt x="8281" y="198"/>
                    <a:pt x="9509" y="0"/>
                    <a:pt x="10809" y="0"/>
                  </a:cubicBezTo>
                  <a:cubicBezTo>
                    <a:pt x="12105" y="0"/>
                    <a:pt x="13329" y="198"/>
                    <a:pt x="14478" y="593"/>
                  </a:cubicBezTo>
                  <a:cubicBezTo>
                    <a:pt x="15630" y="990"/>
                    <a:pt x="16634" y="1531"/>
                    <a:pt x="17495" y="2219"/>
                  </a:cubicBezTo>
                  <a:cubicBezTo>
                    <a:pt x="18355" y="2908"/>
                    <a:pt x="19036" y="3714"/>
                    <a:pt x="19533" y="4641"/>
                  </a:cubicBezTo>
                  <a:cubicBezTo>
                    <a:pt x="20022" y="5562"/>
                    <a:pt x="20271" y="6538"/>
                    <a:pt x="20271" y="7566"/>
                  </a:cubicBezTo>
                  <a:lnTo>
                    <a:pt x="20271" y="9829"/>
                  </a:lnTo>
                  <a:close/>
                  <a:moveTo>
                    <a:pt x="16202" y="7566"/>
                  </a:moveTo>
                  <a:cubicBezTo>
                    <a:pt x="16202" y="6961"/>
                    <a:pt x="16062" y="6394"/>
                    <a:pt x="15781" y="5870"/>
                  </a:cubicBezTo>
                  <a:cubicBezTo>
                    <a:pt x="15496" y="5349"/>
                    <a:pt x="15108" y="4894"/>
                    <a:pt x="14614" y="4508"/>
                  </a:cubicBezTo>
                  <a:cubicBezTo>
                    <a:pt x="14125" y="4123"/>
                    <a:pt x="13545" y="3817"/>
                    <a:pt x="12886" y="3593"/>
                  </a:cubicBezTo>
                  <a:cubicBezTo>
                    <a:pt x="12224" y="3365"/>
                    <a:pt x="11532" y="3253"/>
                    <a:pt x="10809" y="3253"/>
                  </a:cubicBezTo>
                  <a:cubicBezTo>
                    <a:pt x="10049" y="3253"/>
                    <a:pt x="9347" y="3365"/>
                    <a:pt x="8706" y="3593"/>
                  </a:cubicBezTo>
                  <a:cubicBezTo>
                    <a:pt x="8061" y="3817"/>
                    <a:pt x="7489" y="4123"/>
                    <a:pt x="6988" y="4508"/>
                  </a:cubicBezTo>
                  <a:cubicBezTo>
                    <a:pt x="6488" y="4894"/>
                    <a:pt x="6099" y="5352"/>
                    <a:pt x="5818" y="5879"/>
                  </a:cubicBezTo>
                  <a:cubicBezTo>
                    <a:pt x="5537" y="6406"/>
                    <a:pt x="5397" y="6970"/>
                    <a:pt x="5397" y="7566"/>
                  </a:cubicBezTo>
                  <a:lnTo>
                    <a:pt x="5397" y="9717"/>
                  </a:lnTo>
                  <a:lnTo>
                    <a:pt x="16202" y="9717"/>
                  </a:lnTo>
                  <a:lnTo>
                    <a:pt x="16202" y="7566"/>
                  </a:lnTo>
                  <a:close/>
                  <a:moveTo>
                    <a:pt x="11964" y="15409"/>
                  </a:moveTo>
                  <a:cubicBezTo>
                    <a:pt x="12296" y="15245"/>
                    <a:pt x="12569" y="15020"/>
                    <a:pt x="12782" y="14744"/>
                  </a:cubicBezTo>
                  <a:cubicBezTo>
                    <a:pt x="12990" y="14462"/>
                    <a:pt x="13098" y="14159"/>
                    <a:pt x="13098" y="13840"/>
                  </a:cubicBezTo>
                  <a:cubicBezTo>
                    <a:pt x="13098" y="13333"/>
                    <a:pt x="12875" y="12898"/>
                    <a:pt x="12429" y="12530"/>
                  </a:cubicBezTo>
                  <a:cubicBezTo>
                    <a:pt x="11979" y="12161"/>
                    <a:pt x="11439" y="11980"/>
                    <a:pt x="10809" y="11980"/>
                  </a:cubicBezTo>
                  <a:cubicBezTo>
                    <a:pt x="10175" y="11980"/>
                    <a:pt x="9638" y="12161"/>
                    <a:pt x="9188" y="12530"/>
                  </a:cubicBezTo>
                  <a:cubicBezTo>
                    <a:pt x="8738" y="12898"/>
                    <a:pt x="8515" y="13333"/>
                    <a:pt x="8515" y="13840"/>
                  </a:cubicBezTo>
                  <a:cubicBezTo>
                    <a:pt x="8515" y="14159"/>
                    <a:pt x="8616" y="14462"/>
                    <a:pt x="8825" y="14744"/>
                  </a:cubicBezTo>
                  <a:cubicBezTo>
                    <a:pt x="9033" y="15020"/>
                    <a:pt x="9300" y="15233"/>
                    <a:pt x="9638" y="15383"/>
                  </a:cubicBezTo>
                  <a:lnTo>
                    <a:pt x="8515" y="19339"/>
                  </a:lnTo>
                  <a:lnTo>
                    <a:pt x="13098" y="19339"/>
                  </a:lnTo>
                  <a:lnTo>
                    <a:pt x="11964" y="15409"/>
                  </a:lnTo>
                  <a:close/>
                </a:path>
              </a:pathLst>
            </a:custGeom>
            <a:solidFill>
              <a:schemeClr val="bg1"/>
            </a:solidFill>
            <a:ln>
              <a:noFill/>
            </a:ln>
            <a:effec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mn-ea"/>
                <a:cs typeface="Gill Sans" charset="0"/>
                <a:sym typeface="Gill Sans" charset="0"/>
              </a:endParaRPr>
            </a:p>
          </p:txBody>
        </p:sp>
      </p:grpSp>
      <p:sp>
        <p:nvSpPr>
          <p:cNvPr id="25" name="文本框 24">
            <a:extLst>
              <a:ext uri="{FF2B5EF4-FFF2-40B4-BE49-F238E27FC236}">
                <a16:creationId xmlns:a16="http://schemas.microsoft.com/office/drawing/2014/main" id="{AD9E15E5-83CE-453E-9ABD-1AFA6DC4AF38}"/>
              </a:ext>
            </a:extLst>
          </p:cNvPr>
          <p:cNvSpPr txBox="1"/>
          <p:nvPr/>
        </p:nvSpPr>
        <p:spPr>
          <a:xfrm>
            <a:off x="1376496" y="2619210"/>
            <a:ext cx="221805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tx1">
                    <a:lumMod val="75000"/>
                    <a:lumOff val="25000"/>
                  </a:schemeClr>
                </a:solidFill>
                <a:latin typeface="字魂59号-创粗黑" panose="00000500000000000000" charset="-122"/>
                <a:ea typeface="字魂59号-创粗黑" panose="00000500000000000000" charset="-122"/>
              </a:rPr>
              <a:t>Please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rPr>
              <a:t>here.</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here.Please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p>
        </p:txBody>
      </p:sp>
      <p:sp>
        <p:nvSpPr>
          <p:cNvPr id="26" name="文本框 25">
            <a:extLst>
              <a:ext uri="{FF2B5EF4-FFF2-40B4-BE49-F238E27FC236}">
                <a16:creationId xmlns:a16="http://schemas.microsoft.com/office/drawing/2014/main" id="{C0F94EF6-ED18-4E21-BF0B-D4B4426730A1}"/>
              </a:ext>
            </a:extLst>
          </p:cNvPr>
          <p:cNvSpPr txBox="1"/>
          <p:nvPr/>
        </p:nvSpPr>
        <p:spPr>
          <a:xfrm>
            <a:off x="1468571" y="2195665"/>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字魂59号-创粗黑" panose="00000500000000000000" charset="-122"/>
                <a:ea typeface="字魂59号-创粗黑" panose="00000500000000000000" charset="-122"/>
              </a:rPr>
              <a:t>输入标题</a:t>
            </a:r>
          </a:p>
        </p:txBody>
      </p:sp>
      <p:sp>
        <p:nvSpPr>
          <p:cNvPr id="27" name="文本框 26">
            <a:extLst>
              <a:ext uri="{FF2B5EF4-FFF2-40B4-BE49-F238E27FC236}">
                <a16:creationId xmlns:a16="http://schemas.microsoft.com/office/drawing/2014/main" id="{74F3A88A-6AAF-4EF0-8167-A92161A5A2F9}"/>
              </a:ext>
            </a:extLst>
          </p:cNvPr>
          <p:cNvSpPr txBox="1"/>
          <p:nvPr/>
        </p:nvSpPr>
        <p:spPr>
          <a:xfrm>
            <a:off x="9411602" y="2391800"/>
            <a:ext cx="221805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tx1">
                    <a:lumMod val="75000"/>
                    <a:lumOff val="25000"/>
                  </a:schemeClr>
                </a:solidFill>
                <a:latin typeface="字魂59号-创粗黑" panose="00000500000000000000" charset="-122"/>
                <a:ea typeface="字魂59号-创粗黑" panose="00000500000000000000" charset="-122"/>
              </a:rPr>
              <a:t>Please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rPr>
              <a:t>here.</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here.Please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p>
        </p:txBody>
      </p:sp>
      <p:sp>
        <p:nvSpPr>
          <p:cNvPr id="28" name="文本框 27">
            <a:extLst>
              <a:ext uri="{FF2B5EF4-FFF2-40B4-BE49-F238E27FC236}">
                <a16:creationId xmlns:a16="http://schemas.microsoft.com/office/drawing/2014/main" id="{EDB0232D-667A-454D-B00C-C2E1C2E6DAB9}"/>
              </a:ext>
            </a:extLst>
          </p:cNvPr>
          <p:cNvSpPr txBox="1"/>
          <p:nvPr/>
        </p:nvSpPr>
        <p:spPr>
          <a:xfrm>
            <a:off x="9503677" y="1968255"/>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字魂59号-创粗黑" panose="00000500000000000000" charset="-122"/>
                <a:ea typeface="字魂59号-创粗黑" panose="00000500000000000000" charset="-122"/>
              </a:rPr>
              <a:t>输入标题</a:t>
            </a:r>
          </a:p>
        </p:txBody>
      </p:sp>
      <p:sp>
        <p:nvSpPr>
          <p:cNvPr id="29" name="文本框 28">
            <a:extLst>
              <a:ext uri="{FF2B5EF4-FFF2-40B4-BE49-F238E27FC236}">
                <a16:creationId xmlns:a16="http://schemas.microsoft.com/office/drawing/2014/main" id="{F60C9C9D-4E5B-41EC-AEA1-B061BA55FD90}"/>
              </a:ext>
            </a:extLst>
          </p:cNvPr>
          <p:cNvSpPr txBox="1"/>
          <p:nvPr/>
        </p:nvSpPr>
        <p:spPr>
          <a:xfrm>
            <a:off x="1405020" y="4531389"/>
            <a:ext cx="221805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tx1">
                    <a:lumMod val="75000"/>
                    <a:lumOff val="25000"/>
                  </a:schemeClr>
                </a:solidFill>
                <a:latin typeface="字魂59号-创粗黑" panose="00000500000000000000" charset="-122"/>
                <a:ea typeface="字魂59号-创粗黑" panose="00000500000000000000" charset="-122"/>
              </a:rPr>
              <a:t>Please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rPr>
              <a:t>here.</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here.Please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p>
        </p:txBody>
      </p:sp>
      <p:sp>
        <p:nvSpPr>
          <p:cNvPr id="30" name="文本框 29">
            <a:extLst>
              <a:ext uri="{FF2B5EF4-FFF2-40B4-BE49-F238E27FC236}">
                <a16:creationId xmlns:a16="http://schemas.microsoft.com/office/drawing/2014/main" id="{FD2F9E6C-1347-4AE0-965B-EB5A7528D2A5}"/>
              </a:ext>
            </a:extLst>
          </p:cNvPr>
          <p:cNvSpPr txBox="1"/>
          <p:nvPr/>
        </p:nvSpPr>
        <p:spPr>
          <a:xfrm>
            <a:off x="1497095" y="4107844"/>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字魂59号-创粗黑" panose="00000500000000000000" charset="-122"/>
                <a:ea typeface="字魂59号-创粗黑" panose="00000500000000000000" charset="-122"/>
              </a:rPr>
              <a:t>输入标题</a:t>
            </a:r>
          </a:p>
        </p:txBody>
      </p:sp>
      <p:sp>
        <p:nvSpPr>
          <p:cNvPr id="31" name="文本框 30">
            <a:extLst>
              <a:ext uri="{FF2B5EF4-FFF2-40B4-BE49-F238E27FC236}">
                <a16:creationId xmlns:a16="http://schemas.microsoft.com/office/drawing/2014/main" id="{B5FBE77B-7508-4111-A833-16203B2A8610}"/>
              </a:ext>
            </a:extLst>
          </p:cNvPr>
          <p:cNvSpPr txBox="1"/>
          <p:nvPr/>
        </p:nvSpPr>
        <p:spPr>
          <a:xfrm>
            <a:off x="9428810" y="4531389"/>
            <a:ext cx="221805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tx1">
                    <a:lumMod val="75000"/>
                    <a:lumOff val="25000"/>
                  </a:schemeClr>
                </a:solidFill>
                <a:latin typeface="字魂59号-创粗黑" panose="00000500000000000000" charset="-122"/>
                <a:ea typeface="字魂59号-创粗黑" panose="00000500000000000000" charset="-122"/>
              </a:rPr>
              <a:t>Please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rPr>
              <a:t>here.</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here.Please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p>
        </p:txBody>
      </p:sp>
      <p:sp>
        <p:nvSpPr>
          <p:cNvPr id="32" name="文本框 31">
            <a:extLst>
              <a:ext uri="{FF2B5EF4-FFF2-40B4-BE49-F238E27FC236}">
                <a16:creationId xmlns:a16="http://schemas.microsoft.com/office/drawing/2014/main" id="{F869830A-3213-4E57-8C44-FEB9EFE5C802}"/>
              </a:ext>
            </a:extLst>
          </p:cNvPr>
          <p:cNvSpPr txBox="1"/>
          <p:nvPr/>
        </p:nvSpPr>
        <p:spPr>
          <a:xfrm>
            <a:off x="9520885" y="4107844"/>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字魂59号-创粗黑" panose="00000500000000000000" charset="-122"/>
                <a:ea typeface="字魂59号-创粗黑" panose="00000500000000000000" charset="-122"/>
              </a:rPr>
              <a:t>输入标题</a:t>
            </a:r>
          </a:p>
        </p:txBody>
      </p:sp>
    </p:spTree>
    <p:extLst>
      <p:ext uri="{BB962C8B-B14F-4D97-AF65-F5344CB8AC3E}">
        <p14:creationId xmlns:p14="http://schemas.microsoft.com/office/powerpoint/2010/main" val="864570267"/>
      </p:ext>
    </p:extLst>
  </p:cSld>
  <p:clrMapOvr>
    <a:masterClrMapping/>
  </p:clrMapOvr>
  <mc:AlternateContent xmlns:mc="http://schemas.openxmlformats.org/markup-compatibility/2006">
    <mc:Choice xmlns:p14="http://schemas.microsoft.com/office/powerpoint/2010/main" Requires="p14">
      <p:transition spd="slow" p14:dur="1250" advTm="0">
        <p14:flip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53" presetClass="entr" presetSubtype="16"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cBhvr>
                                        <p:cTn id="29" dur="500" fill="hold"/>
                                        <p:tgtEl>
                                          <p:spTgt spid="19"/>
                                        </p:tgtEl>
                                        <p:attrNameLst>
                                          <p:attrName>ppt_w</p:attrName>
                                        </p:attrNameLst>
                                      </p:cBhvr>
                                      <p:tavLst>
                                        <p:tav tm="0">
                                          <p:val>
                                            <p:fltVal val="0"/>
                                          </p:val>
                                        </p:tav>
                                        <p:tav tm="100000">
                                          <p:val>
                                            <p:strVal val="#ppt_w"/>
                                          </p:val>
                                        </p:tav>
                                      </p:tavLst>
                                    </p:anim>
                                    <p:anim calcmode="lin" valueType="num">
                                      <p:cBhvr>
                                        <p:cTn id="30" dur="500" fill="hold"/>
                                        <p:tgtEl>
                                          <p:spTgt spid="19"/>
                                        </p:tgtEl>
                                        <p:attrNameLst>
                                          <p:attrName>ppt_h</p:attrName>
                                        </p:attrNameLst>
                                      </p:cBhvr>
                                      <p:tavLst>
                                        <p:tav tm="0">
                                          <p:val>
                                            <p:fltVal val="0"/>
                                          </p:val>
                                        </p:tav>
                                        <p:tav tm="100000">
                                          <p:val>
                                            <p:strVal val="#ppt_h"/>
                                          </p:val>
                                        </p:tav>
                                      </p:tavLst>
                                    </p:anim>
                                    <p:animEffect transition="in" filter="fade">
                                      <p:cBhvr>
                                        <p:cTn id="31" dur="500"/>
                                        <p:tgtEl>
                                          <p:spTgt spid="19"/>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p:cTn id="35" dur="500" fill="hold"/>
                                        <p:tgtEl>
                                          <p:spTgt spid="22"/>
                                        </p:tgtEl>
                                        <p:attrNameLst>
                                          <p:attrName>ppt_w</p:attrName>
                                        </p:attrNameLst>
                                      </p:cBhvr>
                                      <p:tavLst>
                                        <p:tav tm="0">
                                          <p:val>
                                            <p:fltVal val="0"/>
                                          </p:val>
                                        </p:tav>
                                        <p:tav tm="100000">
                                          <p:val>
                                            <p:strVal val="#ppt_w"/>
                                          </p:val>
                                        </p:tav>
                                      </p:tavLst>
                                    </p:anim>
                                    <p:anim calcmode="lin" valueType="num">
                                      <p:cBhvr>
                                        <p:cTn id="36" dur="500" fill="hold"/>
                                        <p:tgtEl>
                                          <p:spTgt spid="22"/>
                                        </p:tgtEl>
                                        <p:attrNameLst>
                                          <p:attrName>ppt_h</p:attrName>
                                        </p:attrNameLst>
                                      </p:cBhvr>
                                      <p:tavLst>
                                        <p:tav tm="0">
                                          <p:val>
                                            <p:fltVal val="0"/>
                                          </p:val>
                                        </p:tav>
                                        <p:tav tm="100000">
                                          <p:val>
                                            <p:strVal val="#ppt_h"/>
                                          </p:val>
                                        </p:tav>
                                      </p:tavLst>
                                    </p:anim>
                                    <p:animEffect transition="in" filter="fade">
                                      <p:cBhvr>
                                        <p:cTn id="37" dur="500"/>
                                        <p:tgtEl>
                                          <p:spTgt spid="22"/>
                                        </p:tgtEl>
                                      </p:cBhvr>
                                    </p:animEffect>
                                  </p:childTnLst>
                                </p:cTn>
                              </p:par>
                            </p:childTnLst>
                          </p:cTn>
                        </p:par>
                        <p:par>
                          <p:cTn id="38" fill="hold">
                            <p:stCondLst>
                              <p:cond delay="3500"/>
                            </p:stCondLst>
                            <p:childTnLst>
                              <p:par>
                                <p:cTn id="39" presetID="12" presetClass="entr" presetSubtype="4" fill="hold" grpId="0" nodeType="afterEffect">
                                  <p:stCondLst>
                                    <p:cond delay="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500"/>
                                        <p:tgtEl>
                                          <p:spTgt spid="25"/>
                                        </p:tgtEl>
                                        <p:attrNameLst>
                                          <p:attrName>ppt_y</p:attrName>
                                        </p:attrNameLst>
                                      </p:cBhvr>
                                      <p:tavLst>
                                        <p:tav tm="0">
                                          <p:val>
                                            <p:strVal val="#ppt_y+#ppt_h*1.125000"/>
                                          </p:val>
                                        </p:tav>
                                        <p:tav tm="100000">
                                          <p:val>
                                            <p:strVal val="#ppt_y"/>
                                          </p:val>
                                        </p:tav>
                                      </p:tavLst>
                                    </p:anim>
                                    <p:animEffect transition="in" filter="wipe(up)">
                                      <p:cBhvr>
                                        <p:cTn id="42" dur="500"/>
                                        <p:tgtEl>
                                          <p:spTgt spid="25"/>
                                        </p:tgtEl>
                                      </p:cBhvr>
                                    </p:animEffect>
                                  </p:childTnLst>
                                </p:cTn>
                              </p:par>
                            </p:childTnLst>
                          </p:cTn>
                        </p:par>
                        <p:par>
                          <p:cTn id="43" fill="hold">
                            <p:stCondLst>
                              <p:cond delay="4000"/>
                            </p:stCondLst>
                            <p:childTnLst>
                              <p:par>
                                <p:cTn id="44" presetID="12" presetClass="entr" presetSubtype="4" fill="hold" grpId="0" nodeType="afterEffect">
                                  <p:stCondLst>
                                    <p:cond delay="0"/>
                                  </p:stCondLst>
                                  <p:childTnLst>
                                    <p:set>
                                      <p:cBhvr>
                                        <p:cTn id="45" dur="1" fill="hold">
                                          <p:stCondLst>
                                            <p:cond delay="0"/>
                                          </p:stCondLst>
                                        </p:cTn>
                                        <p:tgtEl>
                                          <p:spTgt spid="26"/>
                                        </p:tgtEl>
                                        <p:attrNameLst>
                                          <p:attrName>style.visibility</p:attrName>
                                        </p:attrNameLst>
                                      </p:cBhvr>
                                      <p:to>
                                        <p:strVal val="visible"/>
                                      </p:to>
                                    </p:set>
                                    <p:anim calcmode="lin" valueType="num">
                                      <p:cBhvr additive="base">
                                        <p:cTn id="46" dur="500"/>
                                        <p:tgtEl>
                                          <p:spTgt spid="26"/>
                                        </p:tgtEl>
                                        <p:attrNameLst>
                                          <p:attrName>ppt_y</p:attrName>
                                        </p:attrNameLst>
                                      </p:cBhvr>
                                      <p:tavLst>
                                        <p:tav tm="0">
                                          <p:val>
                                            <p:strVal val="#ppt_y+#ppt_h*1.125000"/>
                                          </p:val>
                                        </p:tav>
                                        <p:tav tm="100000">
                                          <p:val>
                                            <p:strVal val="#ppt_y"/>
                                          </p:val>
                                        </p:tav>
                                      </p:tavLst>
                                    </p:anim>
                                    <p:animEffect transition="in" filter="wipe(up)">
                                      <p:cBhvr>
                                        <p:cTn id="47" dur="500"/>
                                        <p:tgtEl>
                                          <p:spTgt spid="26"/>
                                        </p:tgtEl>
                                      </p:cBhvr>
                                    </p:animEffect>
                                  </p:childTnLst>
                                </p:cTn>
                              </p:par>
                            </p:childTnLst>
                          </p:cTn>
                        </p:par>
                        <p:par>
                          <p:cTn id="48" fill="hold">
                            <p:stCondLst>
                              <p:cond delay="4500"/>
                            </p:stCondLst>
                            <p:childTnLst>
                              <p:par>
                                <p:cTn id="49" presetID="12" presetClass="entr" presetSubtype="4" fill="hold" grpId="0" nodeType="after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additive="base">
                                        <p:cTn id="51" dur="500"/>
                                        <p:tgtEl>
                                          <p:spTgt spid="27"/>
                                        </p:tgtEl>
                                        <p:attrNameLst>
                                          <p:attrName>ppt_y</p:attrName>
                                        </p:attrNameLst>
                                      </p:cBhvr>
                                      <p:tavLst>
                                        <p:tav tm="0">
                                          <p:val>
                                            <p:strVal val="#ppt_y+#ppt_h*1.125000"/>
                                          </p:val>
                                        </p:tav>
                                        <p:tav tm="100000">
                                          <p:val>
                                            <p:strVal val="#ppt_y"/>
                                          </p:val>
                                        </p:tav>
                                      </p:tavLst>
                                    </p:anim>
                                    <p:animEffect transition="in" filter="wipe(up)">
                                      <p:cBhvr>
                                        <p:cTn id="52" dur="500"/>
                                        <p:tgtEl>
                                          <p:spTgt spid="27"/>
                                        </p:tgtEl>
                                      </p:cBhvr>
                                    </p:animEffect>
                                  </p:childTnLst>
                                </p:cTn>
                              </p:par>
                            </p:childTnLst>
                          </p:cTn>
                        </p:par>
                        <p:par>
                          <p:cTn id="53" fill="hold">
                            <p:stCondLst>
                              <p:cond delay="5000"/>
                            </p:stCondLst>
                            <p:childTnLst>
                              <p:par>
                                <p:cTn id="54" presetID="12" presetClass="entr" presetSubtype="4" fill="hold" grpId="0" nodeType="afterEffect">
                                  <p:stCondLst>
                                    <p:cond delay="0"/>
                                  </p:stCondLst>
                                  <p:childTnLst>
                                    <p:set>
                                      <p:cBhvr>
                                        <p:cTn id="55" dur="1" fill="hold">
                                          <p:stCondLst>
                                            <p:cond delay="0"/>
                                          </p:stCondLst>
                                        </p:cTn>
                                        <p:tgtEl>
                                          <p:spTgt spid="28"/>
                                        </p:tgtEl>
                                        <p:attrNameLst>
                                          <p:attrName>style.visibility</p:attrName>
                                        </p:attrNameLst>
                                      </p:cBhvr>
                                      <p:to>
                                        <p:strVal val="visible"/>
                                      </p:to>
                                    </p:set>
                                    <p:anim calcmode="lin" valueType="num">
                                      <p:cBhvr additive="base">
                                        <p:cTn id="56" dur="500"/>
                                        <p:tgtEl>
                                          <p:spTgt spid="28"/>
                                        </p:tgtEl>
                                        <p:attrNameLst>
                                          <p:attrName>ppt_y</p:attrName>
                                        </p:attrNameLst>
                                      </p:cBhvr>
                                      <p:tavLst>
                                        <p:tav tm="0">
                                          <p:val>
                                            <p:strVal val="#ppt_y+#ppt_h*1.125000"/>
                                          </p:val>
                                        </p:tav>
                                        <p:tav tm="100000">
                                          <p:val>
                                            <p:strVal val="#ppt_y"/>
                                          </p:val>
                                        </p:tav>
                                      </p:tavLst>
                                    </p:anim>
                                    <p:animEffect transition="in" filter="wipe(up)">
                                      <p:cBhvr>
                                        <p:cTn id="57" dur="500"/>
                                        <p:tgtEl>
                                          <p:spTgt spid="28"/>
                                        </p:tgtEl>
                                      </p:cBhvr>
                                    </p:animEffect>
                                  </p:childTnLst>
                                </p:cTn>
                              </p:par>
                            </p:childTnLst>
                          </p:cTn>
                        </p:par>
                        <p:par>
                          <p:cTn id="58" fill="hold">
                            <p:stCondLst>
                              <p:cond delay="5500"/>
                            </p:stCondLst>
                            <p:childTnLst>
                              <p:par>
                                <p:cTn id="59" presetID="12" presetClass="entr" presetSubtype="4" fill="hold" grpId="0" nodeType="afterEffect">
                                  <p:stCondLst>
                                    <p:cond delay="0"/>
                                  </p:stCondLst>
                                  <p:childTnLst>
                                    <p:set>
                                      <p:cBhvr>
                                        <p:cTn id="60" dur="1" fill="hold">
                                          <p:stCondLst>
                                            <p:cond delay="0"/>
                                          </p:stCondLst>
                                        </p:cTn>
                                        <p:tgtEl>
                                          <p:spTgt spid="29"/>
                                        </p:tgtEl>
                                        <p:attrNameLst>
                                          <p:attrName>style.visibility</p:attrName>
                                        </p:attrNameLst>
                                      </p:cBhvr>
                                      <p:to>
                                        <p:strVal val="visible"/>
                                      </p:to>
                                    </p:set>
                                    <p:anim calcmode="lin" valueType="num">
                                      <p:cBhvr additive="base">
                                        <p:cTn id="61" dur="500"/>
                                        <p:tgtEl>
                                          <p:spTgt spid="29"/>
                                        </p:tgtEl>
                                        <p:attrNameLst>
                                          <p:attrName>ppt_y</p:attrName>
                                        </p:attrNameLst>
                                      </p:cBhvr>
                                      <p:tavLst>
                                        <p:tav tm="0">
                                          <p:val>
                                            <p:strVal val="#ppt_y+#ppt_h*1.125000"/>
                                          </p:val>
                                        </p:tav>
                                        <p:tav tm="100000">
                                          <p:val>
                                            <p:strVal val="#ppt_y"/>
                                          </p:val>
                                        </p:tav>
                                      </p:tavLst>
                                    </p:anim>
                                    <p:animEffect transition="in" filter="wipe(up)">
                                      <p:cBhvr>
                                        <p:cTn id="62" dur="500"/>
                                        <p:tgtEl>
                                          <p:spTgt spid="29"/>
                                        </p:tgtEl>
                                      </p:cBhvr>
                                    </p:animEffect>
                                  </p:childTnLst>
                                </p:cTn>
                              </p:par>
                            </p:childTnLst>
                          </p:cTn>
                        </p:par>
                        <p:par>
                          <p:cTn id="63" fill="hold">
                            <p:stCondLst>
                              <p:cond delay="6000"/>
                            </p:stCondLst>
                            <p:childTnLst>
                              <p:par>
                                <p:cTn id="64" presetID="12" presetClass="entr" presetSubtype="4" fill="hold" grpId="0" nodeType="afterEffect">
                                  <p:stCondLst>
                                    <p:cond delay="0"/>
                                  </p:stCondLst>
                                  <p:childTnLst>
                                    <p:set>
                                      <p:cBhvr>
                                        <p:cTn id="65" dur="1" fill="hold">
                                          <p:stCondLst>
                                            <p:cond delay="0"/>
                                          </p:stCondLst>
                                        </p:cTn>
                                        <p:tgtEl>
                                          <p:spTgt spid="30"/>
                                        </p:tgtEl>
                                        <p:attrNameLst>
                                          <p:attrName>style.visibility</p:attrName>
                                        </p:attrNameLst>
                                      </p:cBhvr>
                                      <p:to>
                                        <p:strVal val="visible"/>
                                      </p:to>
                                    </p:set>
                                    <p:anim calcmode="lin" valueType="num">
                                      <p:cBhvr additive="base">
                                        <p:cTn id="66" dur="500"/>
                                        <p:tgtEl>
                                          <p:spTgt spid="30"/>
                                        </p:tgtEl>
                                        <p:attrNameLst>
                                          <p:attrName>ppt_y</p:attrName>
                                        </p:attrNameLst>
                                      </p:cBhvr>
                                      <p:tavLst>
                                        <p:tav tm="0">
                                          <p:val>
                                            <p:strVal val="#ppt_y+#ppt_h*1.125000"/>
                                          </p:val>
                                        </p:tav>
                                        <p:tav tm="100000">
                                          <p:val>
                                            <p:strVal val="#ppt_y"/>
                                          </p:val>
                                        </p:tav>
                                      </p:tavLst>
                                    </p:anim>
                                    <p:animEffect transition="in" filter="wipe(up)">
                                      <p:cBhvr>
                                        <p:cTn id="67" dur="500"/>
                                        <p:tgtEl>
                                          <p:spTgt spid="30"/>
                                        </p:tgtEl>
                                      </p:cBhvr>
                                    </p:animEffect>
                                  </p:childTnLst>
                                </p:cTn>
                              </p:par>
                            </p:childTnLst>
                          </p:cTn>
                        </p:par>
                        <p:par>
                          <p:cTn id="68" fill="hold">
                            <p:stCondLst>
                              <p:cond delay="6500"/>
                            </p:stCondLst>
                            <p:childTnLst>
                              <p:par>
                                <p:cTn id="69" presetID="12" presetClass="entr" presetSubtype="4" fill="hold" grpId="0" nodeType="afterEffect">
                                  <p:stCondLst>
                                    <p:cond delay="0"/>
                                  </p:stCondLst>
                                  <p:childTnLst>
                                    <p:set>
                                      <p:cBhvr>
                                        <p:cTn id="70" dur="1" fill="hold">
                                          <p:stCondLst>
                                            <p:cond delay="0"/>
                                          </p:stCondLst>
                                        </p:cTn>
                                        <p:tgtEl>
                                          <p:spTgt spid="31"/>
                                        </p:tgtEl>
                                        <p:attrNameLst>
                                          <p:attrName>style.visibility</p:attrName>
                                        </p:attrNameLst>
                                      </p:cBhvr>
                                      <p:to>
                                        <p:strVal val="visible"/>
                                      </p:to>
                                    </p:set>
                                    <p:anim calcmode="lin" valueType="num">
                                      <p:cBhvr additive="base">
                                        <p:cTn id="71" dur="500"/>
                                        <p:tgtEl>
                                          <p:spTgt spid="31"/>
                                        </p:tgtEl>
                                        <p:attrNameLst>
                                          <p:attrName>ppt_y</p:attrName>
                                        </p:attrNameLst>
                                      </p:cBhvr>
                                      <p:tavLst>
                                        <p:tav tm="0">
                                          <p:val>
                                            <p:strVal val="#ppt_y+#ppt_h*1.125000"/>
                                          </p:val>
                                        </p:tav>
                                        <p:tav tm="100000">
                                          <p:val>
                                            <p:strVal val="#ppt_y"/>
                                          </p:val>
                                        </p:tav>
                                      </p:tavLst>
                                    </p:anim>
                                    <p:animEffect transition="in" filter="wipe(up)">
                                      <p:cBhvr>
                                        <p:cTn id="72" dur="500"/>
                                        <p:tgtEl>
                                          <p:spTgt spid="31"/>
                                        </p:tgtEl>
                                      </p:cBhvr>
                                    </p:animEffect>
                                  </p:childTnLst>
                                </p:cTn>
                              </p:par>
                            </p:childTnLst>
                          </p:cTn>
                        </p:par>
                        <p:par>
                          <p:cTn id="73" fill="hold">
                            <p:stCondLst>
                              <p:cond delay="7000"/>
                            </p:stCondLst>
                            <p:childTnLst>
                              <p:par>
                                <p:cTn id="74" presetID="12" presetClass="entr" presetSubtype="4" fill="hold" grpId="0" nodeType="afterEffect">
                                  <p:stCondLst>
                                    <p:cond delay="0"/>
                                  </p:stCondLst>
                                  <p:childTnLst>
                                    <p:set>
                                      <p:cBhvr>
                                        <p:cTn id="75" dur="1" fill="hold">
                                          <p:stCondLst>
                                            <p:cond delay="0"/>
                                          </p:stCondLst>
                                        </p:cTn>
                                        <p:tgtEl>
                                          <p:spTgt spid="32"/>
                                        </p:tgtEl>
                                        <p:attrNameLst>
                                          <p:attrName>style.visibility</p:attrName>
                                        </p:attrNameLst>
                                      </p:cBhvr>
                                      <p:to>
                                        <p:strVal val="visible"/>
                                      </p:to>
                                    </p:set>
                                    <p:anim calcmode="lin" valueType="num">
                                      <p:cBhvr additive="base">
                                        <p:cTn id="76" dur="500"/>
                                        <p:tgtEl>
                                          <p:spTgt spid="32"/>
                                        </p:tgtEl>
                                        <p:attrNameLst>
                                          <p:attrName>ppt_y</p:attrName>
                                        </p:attrNameLst>
                                      </p:cBhvr>
                                      <p:tavLst>
                                        <p:tav tm="0">
                                          <p:val>
                                            <p:strVal val="#ppt_y+#ppt_h*1.125000"/>
                                          </p:val>
                                        </p:tav>
                                        <p:tav tm="100000">
                                          <p:val>
                                            <p:strVal val="#ppt_y"/>
                                          </p:val>
                                        </p:tav>
                                      </p:tavLst>
                                    </p:anim>
                                    <p:animEffect transition="in" filter="wipe(up)">
                                      <p:cBhvr>
                                        <p:cTn id="7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5" grpId="0" bldLvl="0"/>
      <p:bldP spid="26" grpId="0" bldLvl="0"/>
      <p:bldP spid="27" grpId="0" bldLvl="0"/>
      <p:bldP spid="28" grpId="0" bldLvl="0"/>
      <p:bldP spid="29" grpId="0" bldLvl="0"/>
      <p:bldP spid="30" grpId="0" bldLvl="0"/>
      <p:bldP spid="31" grpId="0" bldLvl="0"/>
      <p:bldP spid="32" grpId="0" bldLvl="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pic>
        <p:nvPicPr>
          <p:cNvPr id="6" name="图片 5">
            <a:extLst>
              <a:ext uri="{FF2B5EF4-FFF2-40B4-BE49-F238E27FC236}">
                <a16:creationId xmlns:a16="http://schemas.microsoft.com/office/drawing/2014/main" id="{9D1C3F54-9A86-436D-B4A6-599F085540A8}"/>
              </a:ext>
            </a:extLst>
          </p:cNvPr>
          <p:cNvPicPr>
            <a:picLocks noChangeAspect="1"/>
          </p:cNvPicPr>
          <p:nvPr/>
        </p:nvPicPr>
        <p:blipFill>
          <a:blip r:embed="rId2" cstate="print">
            <a:grayscl/>
            <a:extLst>
              <a:ext uri="{28A0092B-C50C-407E-A947-70E740481C1C}">
                <a14:useLocalDpi xmlns:a14="http://schemas.microsoft.com/office/drawing/2010/main" val="0"/>
              </a:ext>
            </a:extLst>
          </a:blip>
          <a:stretch>
            <a:fillRect/>
          </a:stretch>
        </p:blipFill>
        <p:spPr>
          <a:xfrm>
            <a:off x="4131734" y="1540933"/>
            <a:ext cx="8048264" cy="5098242"/>
          </a:xfrm>
          <a:prstGeom prst="rect">
            <a:avLst/>
          </a:prstGeom>
        </p:spPr>
      </p:pic>
      <p:sp>
        <p:nvSpPr>
          <p:cNvPr id="14" name="文本框 13">
            <a:extLst>
              <a:ext uri="{FF2B5EF4-FFF2-40B4-BE49-F238E27FC236}">
                <a16:creationId xmlns:a16="http://schemas.microsoft.com/office/drawing/2014/main" id="{8D211E98-06B5-4341-850E-887B1FCAF767}"/>
              </a:ext>
            </a:extLst>
          </p:cNvPr>
          <p:cNvSpPr txBox="1"/>
          <p:nvPr/>
        </p:nvSpPr>
        <p:spPr>
          <a:xfrm>
            <a:off x="4784303" y="2188319"/>
            <a:ext cx="2954231" cy="769441"/>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dist"/>
            <a:r>
              <a:rPr lang="en-US" sz="4400" dirty="0">
                <a:solidFill>
                  <a:schemeClr val="bg1"/>
                </a:solidFill>
                <a:latin typeface="思源黑体 CN Light" panose="020B0300000000000000" pitchFamily="34" charset="-122"/>
                <a:ea typeface="思源黑体 CN Light" panose="020B0300000000000000" pitchFamily="34" charset="-122"/>
              </a:rPr>
              <a:t>About  us</a:t>
            </a:r>
          </a:p>
        </p:txBody>
      </p:sp>
      <p:sp>
        <p:nvSpPr>
          <p:cNvPr id="15" name="文本框 14">
            <a:extLst>
              <a:ext uri="{FF2B5EF4-FFF2-40B4-BE49-F238E27FC236}">
                <a16:creationId xmlns:a16="http://schemas.microsoft.com/office/drawing/2014/main" id="{39EF3EF2-11D0-476B-8AA7-52B92814F6EA}"/>
              </a:ext>
            </a:extLst>
          </p:cNvPr>
          <p:cNvSpPr txBox="1"/>
          <p:nvPr/>
        </p:nvSpPr>
        <p:spPr>
          <a:xfrm>
            <a:off x="855850" y="1957486"/>
            <a:ext cx="22343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algn="l"/>
            <a:r>
              <a:rPr lang="zh-CN" altLang="en-US" sz="2400" b="0" dirty="0">
                <a:solidFill>
                  <a:schemeClr val="tx1">
                    <a:lumMod val="75000"/>
                    <a:lumOff val="25000"/>
                  </a:schemeClr>
                </a:solidFill>
                <a:latin typeface="思源黑体 CN Light" panose="020B0300000000000000" pitchFamily="34" charset="-122"/>
                <a:ea typeface="思源黑体 CN Light" panose="020B0300000000000000" pitchFamily="34" charset="-122"/>
              </a:rPr>
              <a:t>添加文本</a:t>
            </a:r>
          </a:p>
        </p:txBody>
      </p:sp>
      <p:sp>
        <p:nvSpPr>
          <p:cNvPr id="16" name="TextBox 34">
            <a:extLst>
              <a:ext uri="{FF2B5EF4-FFF2-40B4-BE49-F238E27FC236}">
                <a16:creationId xmlns:a16="http://schemas.microsoft.com/office/drawing/2014/main" id="{A09389CE-97AE-4368-9512-01A16B0092B5}"/>
              </a:ext>
            </a:extLst>
          </p:cNvPr>
          <p:cNvSpPr txBox="1"/>
          <p:nvPr/>
        </p:nvSpPr>
        <p:spPr>
          <a:xfrm>
            <a:off x="855850" y="2419151"/>
            <a:ext cx="2735577" cy="617605"/>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lorem ipsum dolor sit amet,, sed ea commodoconsequat.</a:t>
            </a:r>
            <a:endParaRPr kumimoji="0" lang="en-US"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17" name="文本框 16">
            <a:extLst>
              <a:ext uri="{FF2B5EF4-FFF2-40B4-BE49-F238E27FC236}">
                <a16:creationId xmlns:a16="http://schemas.microsoft.com/office/drawing/2014/main" id="{6ED848D7-45F2-42E6-BFE0-8B978DDA36F5}"/>
              </a:ext>
            </a:extLst>
          </p:cNvPr>
          <p:cNvSpPr txBox="1"/>
          <p:nvPr/>
        </p:nvSpPr>
        <p:spPr>
          <a:xfrm>
            <a:off x="855850" y="3532737"/>
            <a:ext cx="22343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algn="l"/>
            <a:r>
              <a:rPr lang="zh-CN" altLang="en-US" sz="2400" b="0" dirty="0">
                <a:solidFill>
                  <a:schemeClr val="tx1">
                    <a:lumMod val="75000"/>
                    <a:lumOff val="25000"/>
                  </a:schemeClr>
                </a:solidFill>
                <a:latin typeface="思源黑体 CN Light" panose="020B0300000000000000" pitchFamily="34" charset="-122"/>
                <a:ea typeface="思源黑体 CN Light" panose="020B0300000000000000" pitchFamily="34" charset="-122"/>
              </a:rPr>
              <a:t>添加文本</a:t>
            </a:r>
          </a:p>
        </p:txBody>
      </p:sp>
      <p:sp>
        <p:nvSpPr>
          <p:cNvPr id="18" name="TextBox 34">
            <a:extLst>
              <a:ext uri="{FF2B5EF4-FFF2-40B4-BE49-F238E27FC236}">
                <a16:creationId xmlns:a16="http://schemas.microsoft.com/office/drawing/2014/main" id="{902A76E8-7513-4C1C-96EF-A1AEF0AB130C}"/>
              </a:ext>
            </a:extLst>
          </p:cNvPr>
          <p:cNvSpPr txBox="1"/>
          <p:nvPr/>
        </p:nvSpPr>
        <p:spPr>
          <a:xfrm>
            <a:off x="855850" y="3994402"/>
            <a:ext cx="2735577" cy="617605"/>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lorem ipsum dolor sit amet,, sed ea commodoconsequat.</a:t>
            </a:r>
            <a:endParaRPr kumimoji="0" lang="en-US"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19" name="文本框 18">
            <a:extLst>
              <a:ext uri="{FF2B5EF4-FFF2-40B4-BE49-F238E27FC236}">
                <a16:creationId xmlns:a16="http://schemas.microsoft.com/office/drawing/2014/main" id="{E69740C2-4397-49F9-96F1-91C1E4A33E31}"/>
              </a:ext>
            </a:extLst>
          </p:cNvPr>
          <p:cNvSpPr txBox="1"/>
          <p:nvPr/>
        </p:nvSpPr>
        <p:spPr>
          <a:xfrm>
            <a:off x="919341" y="5051020"/>
            <a:ext cx="22343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algn="l"/>
            <a:r>
              <a:rPr lang="zh-CN" altLang="en-US" sz="2400" b="0" dirty="0">
                <a:solidFill>
                  <a:schemeClr val="tx1">
                    <a:lumMod val="75000"/>
                    <a:lumOff val="25000"/>
                  </a:schemeClr>
                </a:solidFill>
                <a:latin typeface="思源黑体 CN Light" panose="020B0300000000000000" pitchFamily="34" charset="-122"/>
                <a:ea typeface="思源黑体 CN Light" panose="020B0300000000000000" pitchFamily="34" charset="-122"/>
              </a:rPr>
              <a:t>添加文本</a:t>
            </a:r>
          </a:p>
        </p:txBody>
      </p:sp>
      <p:sp>
        <p:nvSpPr>
          <p:cNvPr id="20" name="TextBox 34">
            <a:extLst>
              <a:ext uri="{FF2B5EF4-FFF2-40B4-BE49-F238E27FC236}">
                <a16:creationId xmlns:a16="http://schemas.microsoft.com/office/drawing/2014/main" id="{492AE773-0D92-4BCD-8003-F9D0E758BFE7}"/>
              </a:ext>
            </a:extLst>
          </p:cNvPr>
          <p:cNvSpPr txBox="1"/>
          <p:nvPr/>
        </p:nvSpPr>
        <p:spPr>
          <a:xfrm>
            <a:off x="919341" y="5512685"/>
            <a:ext cx="2735577" cy="617605"/>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rPr>
              <a:t>lorem ipsum dolor sit amet,, sed ea commodoconsequat.</a:t>
            </a:r>
            <a:endParaRPr kumimoji="0" lang="en-US" sz="1200" b="0" i="0" u="none" strike="noStrike" kern="1200" cap="none" spc="0" normalizeH="0" baseline="0" noProof="0" dirty="0">
              <a:ln>
                <a:noFill/>
              </a:ln>
              <a:solidFill>
                <a:schemeClr val="tx1">
                  <a:lumMod val="65000"/>
                  <a:lumOff val="35000"/>
                </a:schemeClr>
              </a:solidFill>
              <a:effectLst/>
              <a:uLnTx/>
              <a:uFillTx/>
              <a:latin typeface="思源黑体 CN Light" panose="020B0300000000000000" pitchFamily="34" charset="-122"/>
              <a:ea typeface="思源黑体 CN Light" panose="020B0300000000000000" pitchFamily="34" charset="-122"/>
            </a:endParaRPr>
          </a:p>
        </p:txBody>
      </p:sp>
      <p:sp>
        <p:nvSpPr>
          <p:cNvPr id="21" name="矩形 20">
            <a:extLst>
              <a:ext uri="{FF2B5EF4-FFF2-40B4-BE49-F238E27FC236}">
                <a16:creationId xmlns:a16="http://schemas.microsoft.com/office/drawing/2014/main" id="{5B988F15-61C9-45D7-ACA0-E948E13F2EC2}"/>
              </a:ext>
            </a:extLst>
          </p:cNvPr>
          <p:cNvSpPr/>
          <p:nvPr/>
        </p:nvSpPr>
        <p:spPr>
          <a:xfrm>
            <a:off x="4125396" y="3595527"/>
            <a:ext cx="5529592" cy="3036755"/>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文本框 7">
            <a:extLst>
              <a:ext uri="{FF2B5EF4-FFF2-40B4-BE49-F238E27FC236}">
                <a16:creationId xmlns:a16="http://schemas.microsoft.com/office/drawing/2014/main" id="{4E989AD4-1475-476F-B9C0-1FF31FD5D03C}"/>
              </a:ext>
            </a:extLst>
          </p:cNvPr>
          <p:cNvSpPr txBox="1"/>
          <p:nvPr/>
        </p:nvSpPr>
        <p:spPr>
          <a:xfrm>
            <a:off x="4564169" y="5537450"/>
            <a:ext cx="2218055" cy="89460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a:solidFill>
                  <a:schemeClr val="bg1"/>
                </a:solidFill>
                <a:latin typeface="思源黑体 CN Light" panose="020B0300000000000000" pitchFamily="34" charset="-122"/>
                <a:ea typeface="思源黑体 CN Light" panose="020B0300000000000000" pitchFamily="34" charset="-122"/>
              </a:rPr>
              <a:t>Please enter text here.</a:t>
            </a:r>
            <a:r>
              <a:rPr lang="en-US" sz="1200">
                <a:solidFill>
                  <a:schemeClr val="bg1"/>
                </a:solidFill>
                <a:latin typeface="思源黑体 CN Light" panose="020B0300000000000000" pitchFamily="34" charset="-122"/>
                <a:ea typeface="思源黑体 CN Light" panose="020B0300000000000000" pitchFamily="34" charset="-122"/>
                <a:sym typeface="+mn-ea"/>
              </a:rPr>
              <a:t>Please enter text here.Please enter text </a:t>
            </a:r>
          </a:p>
        </p:txBody>
      </p:sp>
      <p:sp>
        <p:nvSpPr>
          <p:cNvPr id="9" name="文本框 8">
            <a:extLst>
              <a:ext uri="{FF2B5EF4-FFF2-40B4-BE49-F238E27FC236}">
                <a16:creationId xmlns:a16="http://schemas.microsoft.com/office/drawing/2014/main" id="{4A4B5028-80A7-4DFE-A915-2121F8645E58}"/>
              </a:ext>
            </a:extLst>
          </p:cNvPr>
          <p:cNvSpPr txBox="1"/>
          <p:nvPr/>
        </p:nvSpPr>
        <p:spPr>
          <a:xfrm>
            <a:off x="4656244" y="5113905"/>
            <a:ext cx="2050415" cy="39878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000">
                <a:solidFill>
                  <a:schemeClr val="bg1"/>
                </a:solidFill>
                <a:latin typeface="思源黑体 CN Light" panose="020B0300000000000000" pitchFamily="34" charset="-122"/>
                <a:ea typeface="思源黑体 CN Light" panose="020B0300000000000000" pitchFamily="34" charset="-122"/>
              </a:rPr>
              <a:t>输入标题</a:t>
            </a:r>
          </a:p>
        </p:txBody>
      </p:sp>
      <p:sp>
        <p:nvSpPr>
          <p:cNvPr id="10" name="文本框 9">
            <a:extLst>
              <a:ext uri="{FF2B5EF4-FFF2-40B4-BE49-F238E27FC236}">
                <a16:creationId xmlns:a16="http://schemas.microsoft.com/office/drawing/2014/main" id="{5CCA895D-7FB2-4E8D-8544-8567B6ACF739}"/>
              </a:ext>
            </a:extLst>
          </p:cNvPr>
          <p:cNvSpPr txBox="1"/>
          <p:nvPr/>
        </p:nvSpPr>
        <p:spPr>
          <a:xfrm>
            <a:off x="7168304" y="5537450"/>
            <a:ext cx="2218055" cy="89460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a:solidFill>
                  <a:schemeClr val="bg1"/>
                </a:solidFill>
                <a:latin typeface="思源黑体 CN Light" panose="020B0300000000000000" pitchFamily="34" charset="-122"/>
                <a:ea typeface="思源黑体 CN Light" panose="020B0300000000000000" pitchFamily="34" charset="-122"/>
              </a:rPr>
              <a:t>Please enter text here.</a:t>
            </a:r>
            <a:r>
              <a:rPr lang="en-US" sz="1200">
                <a:solidFill>
                  <a:schemeClr val="bg1"/>
                </a:solidFill>
                <a:latin typeface="思源黑体 CN Light" panose="020B0300000000000000" pitchFamily="34" charset="-122"/>
                <a:ea typeface="思源黑体 CN Light" panose="020B0300000000000000" pitchFamily="34" charset="-122"/>
                <a:sym typeface="+mn-ea"/>
              </a:rPr>
              <a:t>Please enter text here.Please enter text </a:t>
            </a:r>
          </a:p>
        </p:txBody>
      </p:sp>
      <p:sp>
        <p:nvSpPr>
          <p:cNvPr id="11" name="文本框 10">
            <a:extLst>
              <a:ext uri="{FF2B5EF4-FFF2-40B4-BE49-F238E27FC236}">
                <a16:creationId xmlns:a16="http://schemas.microsoft.com/office/drawing/2014/main" id="{9729C524-57F9-41D9-BC95-9470B13B4F07}"/>
              </a:ext>
            </a:extLst>
          </p:cNvPr>
          <p:cNvSpPr txBox="1"/>
          <p:nvPr/>
        </p:nvSpPr>
        <p:spPr>
          <a:xfrm>
            <a:off x="7260379" y="5113905"/>
            <a:ext cx="2050415" cy="39878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000">
                <a:solidFill>
                  <a:schemeClr val="bg1"/>
                </a:solidFill>
                <a:latin typeface="思源黑体 CN Light" panose="020B0300000000000000" pitchFamily="34" charset="-122"/>
                <a:ea typeface="思源黑体 CN Light" panose="020B0300000000000000" pitchFamily="34" charset="-122"/>
              </a:rPr>
              <a:t>输入标题</a:t>
            </a:r>
          </a:p>
        </p:txBody>
      </p:sp>
      <p:sp>
        <p:nvSpPr>
          <p:cNvPr id="12" name="任意多边形: 形状 6">
            <a:extLst>
              <a:ext uri="{FF2B5EF4-FFF2-40B4-BE49-F238E27FC236}">
                <a16:creationId xmlns:a16="http://schemas.microsoft.com/office/drawing/2014/main" id="{40F42A6E-5695-4744-B8C2-C8B6AE754073}"/>
              </a:ext>
            </a:extLst>
          </p:cNvPr>
          <p:cNvSpPr/>
          <p:nvPr/>
        </p:nvSpPr>
        <p:spPr bwMode="auto">
          <a:xfrm>
            <a:off x="5389034" y="4270625"/>
            <a:ext cx="567690" cy="541020"/>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chemeClr val="bg1"/>
          </a:solidFill>
          <a:ln>
            <a:noFill/>
          </a:ln>
        </p:spPr>
        <p:txBody>
          <a:bodyPr lIns="0" tIns="0" rIns="0" bIns="0" anchor="ctr"/>
          <a:lstStyle/>
          <a:p>
            <a:pPr algn="ctr"/>
            <a:endParaRPr sz="975">
              <a:solidFill>
                <a:schemeClr val="tx1">
                  <a:lumMod val="50000"/>
                  <a:lumOff val="50000"/>
                </a:schemeClr>
              </a:solidFill>
              <a:latin typeface="思源黑体 CN Light" panose="020B0300000000000000" pitchFamily="34" charset="-122"/>
              <a:ea typeface="思源黑体 CN Light" panose="020B0300000000000000" pitchFamily="34" charset="-122"/>
              <a:cs typeface="+mn-ea"/>
              <a:sym typeface="+mn-lt"/>
            </a:endParaRPr>
          </a:p>
        </p:txBody>
      </p:sp>
      <p:sp>
        <p:nvSpPr>
          <p:cNvPr id="13" name="任意多边形: 形状 9">
            <a:extLst>
              <a:ext uri="{FF2B5EF4-FFF2-40B4-BE49-F238E27FC236}">
                <a16:creationId xmlns:a16="http://schemas.microsoft.com/office/drawing/2014/main" id="{6EBA0E94-AAB4-4F54-88B8-801BC3D96719}"/>
              </a:ext>
            </a:extLst>
          </p:cNvPr>
          <p:cNvSpPr/>
          <p:nvPr/>
        </p:nvSpPr>
        <p:spPr bwMode="auto">
          <a:xfrm>
            <a:off x="7993169" y="4264910"/>
            <a:ext cx="567690" cy="566420"/>
          </a:xfrm>
          <a:custGeom>
            <a:avLst/>
            <a:gdLst>
              <a:gd name="connsiteX0" fmla="*/ 126452 w 606933"/>
              <a:gd name="connsiteY0" fmla="*/ 239923 h 606087"/>
              <a:gd name="connsiteX1" fmla="*/ 191364 w 606933"/>
              <a:gd name="connsiteY1" fmla="*/ 239923 h 606087"/>
              <a:gd name="connsiteX2" fmla="*/ 289791 w 606933"/>
              <a:gd name="connsiteY2" fmla="*/ 336874 h 606087"/>
              <a:gd name="connsiteX3" fmla="*/ 303467 w 606933"/>
              <a:gd name="connsiteY3" fmla="*/ 345627 h 606087"/>
              <a:gd name="connsiteX4" fmla="*/ 317142 w 606933"/>
              <a:gd name="connsiteY4" fmla="*/ 336874 h 606087"/>
              <a:gd name="connsiteX5" fmla="*/ 415569 w 606933"/>
              <a:gd name="connsiteY5" fmla="*/ 239923 h 606087"/>
              <a:gd name="connsiteX6" fmla="*/ 480481 w 606933"/>
              <a:gd name="connsiteY6" fmla="*/ 239923 h 606087"/>
              <a:gd name="connsiteX7" fmla="*/ 480481 w 606933"/>
              <a:gd name="connsiteY7" fmla="*/ 404009 h 606087"/>
              <a:gd name="connsiteX8" fmla="*/ 316083 w 606933"/>
              <a:gd name="connsiteY8" fmla="*/ 404009 h 606087"/>
              <a:gd name="connsiteX9" fmla="*/ 316083 w 606933"/>
              <a:gd name="connsiteY9" fmla="*/ 441905 h 606087"/>
              <a:gd name="connsiteX10" fmla="*/ 568988 w 606933"/>
              <a:gd name="connsiteY10" fmla="*/ 441905 h 606087"/>
              <a:gd name="connsiteX11" fmla="*/ 568988 w 606933"/>
              <a:gd name="connsiteY11" fmla="*/ 505096 h 606087"/>
              <a:gd name="connsiteX12" fmla="*/ 606933 w 606933"/>
              <a:gd name="connsiteY12" fmla="*/ 505096 h 606087"/>
              <a:gd name="connsiteX13" fmla="*/ 606933 w 606933"/>
              <a:gd name="connsiteY13" fmla="*/ 606087 h 606087"/>
              <a:gd name="connsiteX14" fmla="*/ 505714 w 606933"/>
              <a:gd name="connsiteY14" fmla="*/ 606087 h 606087"/>
              <a:gd name="connsiteX15" fmla="*/ 505714 w 606933"/>
              <a:gd name="connsiteY15" fmla="*/ 505096 h 606087"/>
              <a:gd name="connsiteX16" fmla="*/ 543659 w 606933"/>
              <a:gd name="connsiteY16" fmla="*/ 505096 h 606087"/>
              <a:gd name="connsiteX17" fmla="*/ 543659 w 606933"/>
              <a:gd name="connsiteY17" fmla="*/ 467105 h 606087"/>
              <a:gd name="connsiteX18" fmla="*/ 316083 w 606933"/>
              <a:gd name="connsiteY18" fmla="*/ 467105 h 606087"/>
              <a:gd name="connsiteX19" fmla="*/ 316083 w 606933"/>
              <a:gd name="connsiteY19" fmla="*/ 505096 h 606087"/>
              <a:gd name="connsiteX20" fmla="*/ 354028 w 606933"/>
              <a:gd name="connsiteY20" fmla="*/ 505096 h 606087"/>
              <a:gd name="connsiteX21" fmla="*/ 354028 w 606933"/>
              <a:gd name="connsiteY21" fmla="*/ 606087 h 606087"/>
              <a:gd name="connsiteX22" fmla="*/ 252905 w 606933"/>
              <a:gd name="connsiteY22" fmla="*/ 606087 h 606087"/>
              <a:gd name="connsiteX23" fmla="*/ 252905 w 606933"/>
              <a:gd name="connsiteY23" fmla="*/ 505096 h 606087"/>
              <a:gd name="connsiteX24" fmla="*/ 290850 w 606933"/>
              <a:gd name="connsiteY24" fmla="*/ 505096 h 606087"/>
              <a:gd name="connsiteX25" fmla="*/ 290850 w 606933"/>
              <a:gd name="connsiteY25" fmla="*/ 467105 h 606087"/>
              <a:gd name="connsiteX26" fmla="*/ 63274 w 606933"/>
              <a:gd name="connsiteY26" fmla="*/ 467105 h 606087"/>
              <a:gd name="connsiteX27" fmla="*/ 63274 w 606933"/>
              <a:gd name="connsiteY27" fmla="*/ 505096 h 606087"/>
              <a:gd name="connsiteX28" fmla="*/ 101123 w 606933"/>
              <a:gd name="connsiteY28" fmla="*/ 505096 h 606087"/>
              <a:gd name="connsiteX29" fmla="*/ 101123 w 606933"/>
              <a:gd name="connsiteY29" fmla="*/ 606087 h 606087"/>
              <a:gd name="connsiteX30" fmla="*/ 0 w 606933"/>
              <a:gd name="connsiteY30" fmla="*/ 606087 h 606087"/>
              <a:gd name="connsiteX31" fmla="*/ 0 w 606933"/>
              <a:gd name="connsiteY31" fmla="*/ 505096 h 606087"/>
              <a:gd name="connsiteX32" fmla="*/ 37945 w 606933"/>
              <a:gd name="connsiteY32" fmla="*/ 505096 h 606087"/>
              <a:gd name="connsiteX33" fmla="*/ 37945 w 606933"/>
              <a:gd name="connsiteY33" fmla="*/ 441905 h 606087"/>
              <a:gd name="connsiteX34" fmla="*/ 290850 w 606933"/>
              <a:gd name="connsiteY34" fmla="*/ 441905 h 606087"/>
              <a:gd name="connsiteX35" fmla="*/ 290850 w 606933"/>
              <a:gd name="connsiteY35" fmla="*/ 404009 h 606087"/>
              <a:gd name="connsiteX36" fmla="*/ 126452 w 606933"/>
              <a:gd name="connsiteY36" fmla="*/ 404009 h 606087"/>
              <a:gd name="connsiteX37" fmla="*/ 303502 w 606933"/>
              <a:gd name="connsiteY37" fmla="*/ 71264 h 606087"/>
              <a:gd name="connsiteX38" fmla="*/ 250822 w 606933"/>
              <a:gd name="connsiteY38" fmla="*/ 122140 h 606087"/>
              <a:gd name="connsiteX39" fmla="*/ 303502 w 606933"/>
              <a:gd name="connsiteY39" fmla="*/ 173111 h 606087"/>
              <a:gd name="connsiteX40" fmla="*/ 356183 w 606933"/>
              <a:gd name="connsiteY40" fmla="*/ 122140 h 606087"/>
              <a:gd name="connsiteX41" fmla="*/ 303502 w 606933"/>
              <a:gd name="connsiteY41" fmla="*/ 71264 h 606087"/>
              <a:gd name="connsiteX42" fmla="*/ 303502 w 606933"/>
              <a:gd name="connsiteY42" fmla="*/ 0 h 606087"/>
              <a:gd name="connsiteX43" fmla="*/ 429955 w 606933"/>
              <a:gd name="connsiteY43" fmla="*/ 122140 h 606087"/>
              <a:gd name="connsiteX44" fmla="*/ 303502 w 606933"/>
              <a:gd name="connsiteY44" fmla="*/ 315639 h 606087"/>
              <a:gd name="connsiteX45" fmla="*/ 177049 w 606933"/>
              <a:gd name="connsiteY45" fmla="*/ 122140 h 606087"/>
              <a:gd name="connsiteX46" fmla="*/ 303502 w 606933"/>
              <a:gd name="connsiteY46" fmla="*/ 0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06933" h="606087">
                <a:moveTo>
                  <a:pt x="126452" y="239923"/>
                </a:moveTo>
                <a:lnTo>
                  <a:pt x="191364" y="239923"/>
                </a:lnTo>
                <a:cubicBezTo>
                  <a:pt x="230851" y="298209"/>
                  <a:pt x="286131" y="334566"/>
                  <a:pt x="289791" y="336874"/>
                </a:cubicBezTo>
                <a:lnTo>
                  <a:pt x="303467" y="345627"/>
                </a:lnTo>
                <a:lnTo>
                  <a:pt x="317142" y="336874"/>
                </a:lnTo>
                <a:cubicBezTo>
                  <a:pt x="320802" y="334566"/>
                  <a:pt x="376083" y="298209"/>
                  <a:pt x="415569" y="239923"/>
                </a:cubicBezTo>
                <a:lnTo>
                  <a:pt x="480481" y="239923"/>
                </a:lnTo>
                <a:lnTo>
                  <a:pt x="480481" y="404009"/>
                </a:lnTo>
                <a:lnTo>
                  <a:pt x="316083" y="404009"/>
                </a:lnTo>
                <a:lnTo>
                  <a:pt x="316083" y="441905"/>
                </a:lnTo>
                <a:lnTo>
                  <a:pt x="568988" y="441905"/>
                </a:lnTo>
                <a:lnTo>
                  <a:pt x="568988" y="505096"/>
                </a:lnTo>
                <a:lnTo>
                  <a:pt x="606933" y="505096"/>
                </a:lnTo>
                <a:lnTo>
                  <a:pt x="606933" y="606087"/>
                </a:lnTo>
                <a:lnTo>
                  <a:pt x="505714" y="606087"/>
                </a:lnTo>
                <a:lnTo>
                  <a:pt x="505714" y="505096"/>
                </a:lnTo>
                <a:lnTo>
                  <a:pt x="543659" y="505096"/>
                </a:lnTo>
                <a:lnTo>
                  <a:pt x="543659" y="467105"/>
                </a:lnTo>
                <a:lnTo>
                  <a:pt x="316083" y="467105"/>
                </a:lnTo>
                <a:lnTo>
                  <a:pt x="316083" y="505096"/>
                </a:lnTo>
                <a:lnTo>
                  <a:pt x="354028" y="505096"/>
                </a:lnTo>
                <a:lnTo>
                  <a:pt x="354028" y="606087"/>
                </a:lnTo>
                <a:lnTo>
                  <a:pt x="252905" y="606087"/>
                </a:lnTo>
                <a:lnTo>
                  <a:pt x="252905" y="505096"/>
                </a:lnTo>
                <a:lnTo>
                  <a:pt x="290850" y="505096"/>
                </a:lnTo>
                <a:lnTo>
                  <a:pt x="290850" y="467105"/>
                </a:lnTo>
                <a:lnTo>
                  <a:pt x="63274" y="467105"/>
                </a:lnTo>
                <a:lnTo>
                  <a:pt x="63274" y="505096"/>
                </a:lnTo>
                <a:lnTo>
                  <a:pt x="101123" y="505096"/>
                </a:lnTo>
                <a:lnTo>
                  <a:pt x="101123" y="606087"/>
                </a:lnTo>
                <a:lnTo>
                  <a:pt x="0" y="606087"/>
                </a:lnTo>
                <a:lnTo>
                  <a:pt x="0" y="505096"/>
                </a:lnTo>
                <a:lnTo>
                  <a:pt x="37945" y="505096"/>
                </a:lnTo>
                <a:lnTo>
                  <a:pt x="37945" y="441905"/>
                </a:lnTo>
                <a:lnTo>
                  <a:pt x="290850" y="441905"/>
                </a:lnTo>
                <a:lnTo>
                  <a:pt x="290850" y="404009"/>
                </a:lnTo>
                <a:lnTo>
                  <a:pt x="126452" y="404009"/>
                </a:lnTo>
                <a:close/>
                <a:moveTo>
                  <a:pt x="303502" y="71264"/>
                </a:moveTo>
                <a:cubicBezTo>
                  <a:pt x="274417" y="71264"/>
                  <a:pt x="250822" y="94057"/>
                  <a:pt x="250822" y="122140"/>
                </a:cubicBezTo>
                <a:cubicBezTo>
                  <a:pt x="250822" y="150318"/>
                  <a:pt x="274417" y="173111"/>
                  <a:pt x="303502" y="173111"/>
                </a:cubicBezTo>
                <a:cubicBezTo>
                  <a:pt x="332587" y="173111"/>
                  <a:pt x="356183" y="150318"/>
                  <a:pt x="356183" y="122140"/>
                </a:cubicBezTo>
                <a:cubicBezTo>
                  <a:pt x="356183" y="94057"/>
                  <a:pt x="332587" y="71264"/>
                  <a:pt x="303502" y="71264"/>
                </a:cubicBezTo>
                <a:close/>
                <a:moveTo>
                  <a:pt x="303502" y="0"/>
                </a:moveTo>
                <a:cubicBezTo>
                  <a:pt x="373326" y="0"/>
                  <a:pt x="429955" y="54723"/>
                  <a:pt x="429955" y="122140"/>
                </a:cubicBezTo>
                <a:cubicBezTo>
                  <a:pt x="429955" y="234181"/>
                  <a:pt x="303502" y="315639"/>
                  <a:pt x="303502" y="315639"/>
                </a:cubicBezTo>
                <a:cubicBezTo>
                  <a:pt x="303502" y="315639"/>
                  <a:pt x="177049" y="234181"/>
                  <a:pt x="177049" y="122140"/>
                </a:cubicBezTo>
                <a:cubicBezTo>
                  <a:pt x="177049" y="54723"/>
                  <a:pt x="233679" y="0"/>
                  <a:pt x="303502" y="0"/>
                </a:cubicBezTo>
                <a:close/>
              </a:path>
            </a:pathLst>
          </a:custGeom>
          <a:solidFill>
            <a:schemeClr val="bg1"/>
          </a:solidFill>
          <a:ln>
            <a:noFill/>
          </a:ln>
        </p:spPr>
        <p:txBody>
          <a:bodyPr lIns="0" tIns="0" rIns="0" bIns="0" anchor="ctr"/>
          <a:lstStyle/>
          <a:p>
            <a:pPr algn="ctr"/>
            <a:endParaRPr sz="975">
              <a:solidFill>
                <a:schemeClr val="tx1">
                  <a:lumMod val="50000"/>
                  <a:lumOff val="50000"/>
                </a:schemeClr>
              </a:solidFill>
              <a:latin typeface="思源黑体 CN Light" panose="020B0300000000000000" pitchFamily="34" charset="-122"/>
              <a:ea typeface="思源黑体 CN Light" panose="020B0300000000000000" pitchFamily="34" charset="-122"/>
              <a:cs typeface="+mn-ea"/>
              <a:sym typeface="+mn-lt"/>
            </a:endParaRPr>
          </a:p>
        </p:txBody>
      </p:sp>
    </p:spTree>
    <p:extLst>
      <p:ext uri="{BB962C8B-B14F-4D97-AF65-F5344CB8AC3E}">
        <p14:creationId xmlns:p14="http://schemas.microsoft.com/office/powerpoint/2010/main" val="2376841179"/>
      </p:ext>
    </p:extLst>
  </p:cSld>
  <p:clrMapOvr>
    <a:masterClrMapping/>
  </p:clrMapOvr>
  <mc:AlternateContent xmlns:mc="http://schemas.openxmlformats.org/markup-compatibility/2006">
    <mc:Choice xmlns:p14="http://schemas.microsoft.com/office/powerpoint/2010/main" Requires="p14">
      <p:transition spd="slow" p14:dur="1250" advTm="0">
        <p14:flip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p:tgtEl>
                                          <p:spTgt spid="8"/>
                                        </p:tgtEl>
                                        <p:attrNameLst>
                                          <p:attrName>ppt_y</p:attrName>
                                        </p:attrNameLst>
                                      </p:cBhvr>
                                      <p:tavLst>
                                        <p:tav tm="0">
                                          <p:val>
                                            <p:strVal val="#ppt_y+#ppt_h*1.125000"/>
                                          </p:val>
                                        </p:tav>
                                        <p:tav tm="100000">
                                          <p:val>
                                            <p:strVal val="#ppt_y"/>
                                          </p:val>
                                        </p:tav>
                                      </p:tavLst>
                                    </p:anim>
                                    <p:animEffect transition="in" filter="wipe(up)">
                                      <p:cBhvr>
                                        <p:cTn id="12" dur="500"/>
                                        <p:tgtEl>
                                          <p:spTgt spid="8"/>
                                        </p:tgtEl>
                                      </p:cBhvr>
                                    </p:animEffect>
                                  </p:childTnLst>
                                </p:cTn>
                              </p:par>
                            </p:childTnLst>
                          </p:cTn>
                        </p:par>
                        <p:par>
                          <p:cTn id="13" fill="hold">
                            <p:stCondLst>
                              <p:cond delay="1000"/>
                            </p:stCondLst>
                            <p:childTnLst>
                              <p:par>
                                <p:cTn id="14" presetID="12" presetClass="entr" presetSubtype="4"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p:tgtEl>
                                          <p:spTgt spid="9"/>
                                        </p:tgtEl>
                                        <p:attrNameLst>
                                          <p:attrName>ppt_y</p:attrName>
                                        </p:attrNameLst>
                                      </p:cBhvr>
                                      <p:tavLst>
                                        <p:tav tm="0">
                                          <p:val>
                                            <p:strVal val="#ppt_y+#ppt_h*1.125000"/>
                                          </p:val>
                                        </p:tav>
                                        <p:tav tm="100000">
                                          <p:val>
                                            <p:strVal val="#ppt_y"/>
                                          </p:val>
                                        </p:tav>
                                      </p:tavLst>
                                    </p:anim>
                                    <p:animEffect transition="in" filter="wipe(up)">
                                      <p:cBhvr>
                                        <p:cTn id="17" dur="500"/>
                                        <p:tgtEl>
                                          <p:spTgt spid="9"/>
                                        </p:tgtEl>
                                      </p:cBhvr>
                                    </p:animEffect>
                                  </p:childTnLst>
                                </p:cTn>
                              </p:par>
                            </p:childTnLst>
                          </p:cTn>
                        </p:par>
                        <p:par>
                          <p:cTn id="18" fill="hold">
                            <p:stCondLst>
                              <p:cond delay="1500"/>
                            </p:stCondLst>
                            <p:childTnLst>
                              <p:par>
                                <p:cTn id="19" presetID="12" presetClass="entr" presetSubtype="4"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p:tgtEl>
                                          <p:spTgt spid="10"/>
                                        </p:tgtEl>
                                        <p:attrNameLst>
                                          <p:attrName>ppt_y</p:attrName>
                                        </p:attrNameLst>
                                      </p:cBhvr>
                                      <p:tavLst>
                                        <p:tav tm="0">
                                          <p:val>
                                            <p:strVal val="#ppt_y+#ppt_h*1.125000"/>
                                          </p:val>
                                        </p:tav>
                                        <p:tav tm="100000">
                                          <p:val>
                                            <p:strVal val="#ppt_y"/>
                                          </p:val>
                                        </p:tav>
                                      </p:tavLst>
                                    </p:anim>
                                    <p:animEffect transition="in" filter="wipe(up)">
                                      <p:cBhvr>
                                        <p:cTn id="22" dur="500"/>
                                        <p:tgtEl>
                                          <p:spTgt spid="10"/>
                                        </p:tgtEl>
                                      </p:cBhvr>
                                    </p:animEffect>
                                  </p:childTnLst>
                                </p:cTn>
                              </p:par>
                            </p:childTnLst>
                          </p:cTn>
                        </p:par>
                        <p:par>
                          <p:cTn id="23" fill="hold">
                            <p:stCondLst>
                              <p:cond delay="2000"/>
                            </p:stCondLst>
                            <p:childTnLst>
                              <p:par>
                                <p:cTn id="24" presetID="12" presetClass="entr" presetSubtype="4"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p:tgtEl>
                                          <p:spTgt spid="11"/>
                                        </p:tgtEl>
                                        <p:attrNameLst>
                                          <p:attrName>ppt_y</p:attrName>
                                        </p:attrNameLst>
                                      </p:cBhvr>
                                      <p:tavLst>
                                        <p:tav tm="0">
                                          <p:val>
                                            <p:strVal val="#ppt_y+#ppt_h*1.125000"/>
                                          </p:val>
                                        </p:tav>
                                        <p:tav tm="100000">
                                          <p:val>
                                            <p:strVal val="#ppt_y"/>
                                          </p:val>
                                        </p:tav>
                                      </p:tavLst>
                                    </p:anim>
                                    <p:animEffect transition="in" filter="wipe(up)">
                                      <p:cBhvr>
                                        <p:cTn id="27" dur="500"/>
                                        <p:tgtEl>
                                          <p:spTgt spid="11"/>
                                        </p:tgtEl>
                                      </p:cBhvr>
                                    </p:animEffect>
                                  </p:childTnLst>
                                </p:cTn>
                              </p:par>
                            </p:childTnLst>
                          </p:cTn>
                        </p:par>
                        <p:par>
                          <p:cTn id="28" fill="hold">
                            <p:stCondLst>
                              <p:cond delay="2500"/>
                            </p:stCondLst>
                            <p:childTnLst>
                              <p:par>
                                <p:cTn id="29" presetID="12" presetClass="entr" presetSubtype="4"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p:tgtEl>
                                          <p:spTgt spid="14"/>
                                        </p:tgtEl>
                                        <p:attrNameLst>
                                          <p:attrName>ppt_y</p:attrName>
                                        </p:attrNameLst>
                                      </p:cBhvr>
                                      <p:tavLst>
                                        <p:tav tm="0">
                                          <p:val>
                                            <p:strVal val="#ppt_y+#ppt_h*1.125000"/>
                                          </p:val>
                                        </p:tav>
                                        <p:tav tm="100000">
                                          <p:val>
                                            <p:strVal val="#ppt_y"/>
                                          </p:val>
                                        </p:tav>
                                      </p:tavLst>
                                    </p:anim>
                                    <p:animEffect transition="in" filter="wipe(up)">
                                      <p:cBhvr>
                                        <p:cTn id="32" dur="500"/>
                                        <p:tgtEl>
                                          <p:spTgt spid="14"/>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500" fill="hold"/>
                                        <p:tgtEl>
                                          <p:spTgt spid="15"/>
                                        </p:tgtEl>
                                        <p:attrNameLst>
                                          <p:attrName>ppt_w</p:attrName>
                                        </p:attrNameLst>
                                      </p:cBhvr>
                                      <p:tavLst>
                                        <p:tav tm="0">
                                          <p:val>
                                            <p:fltVal val="0"/>
                                          </p:val>
                                        </p:tav>
                                        <p:tav tm="100000">
                                          <p:val>
                                            <p:strVal val="#ppt_w"/>
                                          </p:val>
                                        </p:tav>
                                      </p:tavLst>
                                    </p:anim>
                                    <p:anim calcmode="lin" valueType="num">
                                      <p:cBhvr>
                                        <p:cTn id="37" dur="500" fill="hold"/>
                                        <p:tgtEl>
                                          <p:spTgt spid="15"/>
                                        </p:tgtEl>
                                        <p:attrNameLst>
                                          <p:attrName>ppt_h</p:attrName>
                                        </p:attrNameLst>
                                      </p:cBhvr>
                                      <p:tavLst>
                                        <p:tav tm="0">
                                          <p:val>
                                            <p:fltVal val="0"/>
                                          </p:val>
                                        </p:tav>
                                        <p:tav tm="100000">
                                          <p:val>
                                            <p:strVal val="#ppt_h"/>
                                          </p:val>
                                        </p:tav>
                                      </p:tavLst>
                                    </p:anim>
                                    <p:animEffect transition="in" filter="fade">
                                      <p:cBhvr>
                                        <p:cTn id="38" dur="500"/>
                                        <p:tgtEl>
                                          <p:spTgt spid="15"/>
                                        </p:tgtEl>
                                      </p:cBhvr>
                                    </p:animEffect>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16"/>
                                        </p:tgtEl>
                                        <p:attrNameLst>
                                          <p:attrName>style.visibility</p:attrName>
                                        </p:attrNameLst>
                                      </p:cBhvr>
                                      <p:to>
                                        <p:strVal val="visible"/>
                                      </p:to>
                                    </p:set>
                                    <p:anim calcmode="lin" valueType="num">
                                      <p:cBhvr additive="base">
                                        <p:cTn id="42" dur="500" fill="hold"/>
                                        <p:tgtEl>
                                          <p:spTgt spid="16"/>
                                        </p:tgtEl>
                                        <p:attrNameLst>
                                          <p:attrName>ppt_x</p:attrName>
                                        </p:attrNameLst>
                                      </p:cBhvr>
                                      <p:tavLst>
                                        <p:tav tm="0">
                                          <p:val>
                                            <p:strVal val="#ppt_x"/>
                                          </p:val>
                                        </p:tav>
                                        <p:tav tm="100000">
                                          <p:val>
                                            <p:strVal val="#ppt_x"/>
                                          </p:val>
                                        </p:tav>
                                      </p:tavLst>
                                    </p:anim>
                                    <p:anim calcmode="lin" valueType="num">
                                      <p:cBhvr additive="base">
                                        <p:cTn id="43" dur="500" fill="hold"/>
                                        <p:tgtEl>
                                          <p:spTgt spid="16"/>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53" presetClass="entr" presetSubtype="16" fill="hold" grpId="0" nodeType="after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p:cTn id="47" dur="500" fill="hold"/>
                                        <p:tgtEl>
                                          <p:spTgt spid="17"/>
                                        </p:tgtEl>
                                        <p:attrNameLst>
                                          <p:attrName>ppt_w</p:attrName>
                                        </p:attrNameLst>
                                      </p:cBhvr>
                                      <p:tavLst>
                                        <p:tav tm="0">
                                          <p:val>
                                            <p:fltVal val="0"/>
                                          </p:val>
                                        </p:tav>
                                        <p:tav tm="100000">
                                          <p:val>
                                            <p:strVal val="#ppt_w"/>
                                          </p:val>
                                        </p:tav>
                                      </p:tavLst>
                                    </p:anim>
                                    <p:anim calcmode="lin" valueType="num">
                                      <p:cBhvr>
                                        <p:cTn id="48" dur="500" fill="hold"/>
                                        <p:tgtEl>
                                          <p:spTgt spid="17"/>
                                        </p:tgtEl>
                                        <p:attrNameLst>
                                          <p:attrName>ppt_h</p:attrName>
                                        </p:attrNameLst>
                                      </p:cBhvr>
                                      <p:tavLst>
                                        <p:tav tm="0">
                                          <p:val>
                                            <p:fltVal val="0"/>
                                          </p:val>
                                        </p:tav>
                                        <p:tav tm="100000">
                                          <p:val>
                                            <p:strVal val="#ppt_h"/>
                                          </p:val>
                                        </p:tav>
                                      </p:tavLst>
                                    </p:anim>
                                    <p:animEffect transition="in" filter="fade">
                                      <p:cBhvr>
                                        <p:cTn id="49" dur="500"/>
                                        <p:tgtEl>
                                          <p:spTgt spid="17"/>
                                        </p:tgtEl>
                                      </p:cBhvr>
                                    </p:animEffect>
                                  </p:childTnLst>
                                </p:cTn>
                              </p:par>
                            </p:childTnLst>
                          </p:cTn>
                        </p:par>
                        <p:par>
                          <p:cTn id="50" fill="hold">
                            <p:stCondLst>
                              <p:cond delay="4500"/>
                            </p:stCondLst>
                            <p:childTnLst>
                              <p:par>
                                <p:cTn id="51" presetID="2" presetClass="entr" presetSubtype="4" fill="hold" grpId="0" nodeType="afterEffect">
                                  <p:stCondLst>
                                    <p:cond delay="0"/>
                                  </p:stCondLst>
                                  <p:childTnLst>
                                    <p:set>
                                      <p:cBhvr>
                                        <p:cTn id="52" dur="1" fill="hold">
                                          <p:stCondLst>
                                            <p:cond delay="0"/>
                                          </p:stCondLst>
                                        </p:cTn>
                                        <p:tgtEl>
                                          <p:spTgt spid="18"/>
                                        </p:tgtEl>
                                        <p:attrNameLst>
                                          <p:attrName>style.visibility</p:attrName>
                                        </p:attrNameLst>
                                      </p:cBhvr>
                                      <p:to>
                                        <p:strVal val="visible"/>
                                      </p:to>
                                    </p:set>
                                    <p:anim calcmode="lin" valueType="num">
                                      <p:cBhvr additive="base">
                                        <p:cTn id="53" dur="500" fill="hold"/>
                                        <p:tgtEl>
                                          <p:spTgt spid="18"/>
                                        </p:tgtEl>
                                        <p:attrNameLst>
                                          <p:attrName>ppt_x</p:attrName>
                                        </p:attrNameLst>
                                      </p:cBhvr>
                                      <p:tavLst>
                                        <p:tav tm="0">
                                          <p:val>
                                            <p:strVal val="#ppt_x"/>
                                          </p:val>
                                        </p:tav>
                                        <p:tav tm="100000">
                                          <p:val>
                                            <p:strVal val="#ppt_x"/>
                                          </p:val>
                                        </p:tav>
                                      </p:tavLst>
                                    </p:anim>
                                    <p:anim calcmode="lin" valueType="num">
                                      <p:cBhvr additive="base">
                                        <p:cTn id="54" dur="500" fill="hold"/>
                                        <p:tgtEl>
                                          <p:spTgt spid="18"/>
                                        </p:tgtEl>
                                        <p:attrNameLst>
                                          <p:attrName>ppt_y</p:attrName>
                                        </p:attrNameLst>
                                      </p:cBhvr>
                                      <p:tavLst>
                                        <p:tav tm="0">
                                          <p:val>
                                            <p:strVal val="1+#ppt_h/2"/>
                                          </p:val>
                                        </p:tav>
                                        <p:tav tm="100000">
                                          <p:val>
                                            <p:strVal val="#ppt_y"/>
                                          </p:val>
                                        </p:tav>
                                      </p:tavLst>
                                    </p:anim>
                                  </p:childTnLst>
                                </p:cTn>
                              </p:par>
                            </p:childTnLst>
                          </p:cTn>
                        </p:par>
                        <p:par>
                          <p:cTn id="55" fill="hold">
                            <p:stCondLst>
                              <p:cond delay="5000"/>
                            </p:stCondLst>
                            <p:childTnLst>
                              <p:par>
                                <p:cTn id="56" presetID="53" presetClass="entr" presetSubtype="16" fill="hold" grpId="0" nodeType="afterEffect">
                                  <p:stCondLst>
                                    <p:cond delay="0"/>
                                  </p:stCondLst>
                                  <p:childTnLst>
                                    <p:set>
                                      <p:cBhvr>
                                        <p:cTn id="57" dur="1" fill="hold">
                                          <p:stCondLst>
                                            <p:cond delay="0"/>
                                          </p:stCondLst>
                                        </p:cTn>
                                        <p:tgtEl>
                                          <p:spTgt spid="19"/>
                                        </p:tgtEl>
                                        <p:attrNameLst>
                                          <p:attrName>style.visibility</p:attrName>
                                        </p:attrNameLst>
                                      </p:cBhvr>
                                      <p:to>
                                        <p:strVal val="visible"/>
                                      </p:to>
                                    </p:set>
                                    <p:anim calcmode="lin" valueType="num">
                                      <p:cBhvr>
                                        <p:cTn id="58" dur="500" fill="hold"/>
                                        <p:tgtEl>
                                          <p:spTgt spid="19"/>
                                        </p:tgtEl>
                                        <p:attrNameLst>
                                          <p:attrName>ppt_w</p:attrName>
                                        </p:attrNameLst>
                                      </p:cBhvr>
                                      <p:tavLst>
                                        <p:tav tm="0">
                                          <p:val>
                                            <p:fltVal val="0"/>
                                          </p:val>
                                        </p:tav>
                                        <p:tav tm="100000">
                                          <p:val>
                                            <p:strVal val="#ppt_w"/>
                                          </p:val>
                                        </p:tav>
                                      </p:tavLst>
                                    </p:anim>
                                    <p:anim calcmode="lin" valueType="num">
                                      <p:cBhvr>
                                        <p:cTn id="59" dur="500" fill="hold"/>
                                        <p:tgtEl>
                                          <p:spTgt spid="19"/>
                                        </p:tgtEl>
                                        <p:attrNameLst>
                                          <p:attrName>ppt_h</p:attrName>
                                        </p:attrNameLst>
                                      </p:cBhvr>
                                      <p:tavLst>
                                        <p:tav tm="0">
                                          <p:val>
                                            <p:fltVal val="0"/>
                                          </p:val>
                                        </p:tav>
                                        <p:tav tm="100000">
                                          <p:val>
                                            <p:strVal val="#ppt_h"/>
                                          </p:val>
                                        </p:tav>
                                      </p:tavLst>
                                    </p:anim>
                                    <p:animEffect transition="in" filter="fade">
                                      <p:cBhvr>
                                        <p:cTn id="60" dur="500"/>
                                        <p:tgtEl>
                                          <p:spTgt spid="19"/>
                                        </p:tgtEl>
                                      </p:cBhvr>
                                    </p:animEffect>
                                  </p:childTnLst>
                                </p:cTn>
                              </p:par>
                            </p:childTnLst>
                          </p:cTn>
                        </p:par>
                        <p:par>
                          <p:cTn id="61" fill="hold">
                            <p:stCondLst>
                              <p:cond delay="5500"/>
                            </p:stCondLst>
                            <p:childTnLst>
                              <p:par>
                                <p:cTn id="62" presetID="2" presetClass="entr" presetSubtype="4" fill="hold" grpId="0" nodeType="afterEffect">
                                  <p:stCondLst>
                                    <p:cond delay="0"/>
                                  </p:stCondLst>
                                  <p:childTnLst>
                                    <p:set>
                                      <p:cBhvr>
                                        <p:cTn id="63" dur="1" fill="hold">
                                          <p:stCondLst>
                                            <p:cond delay="0"/>
                                          </p:stCondLst>
                                        </p:cTn>
                                        <p:tgtEl>
                                          <p:spTgt spid="20"/>
                                        </p:tgtEl>
                                        <p:attrNameLst>
                                          <p:attrName>style.visibility</p:attrName>
                                        </p:attrNameLst>
                                      </p:cBhvr>
                                      <p:to>
                                        <p:strVal val="visible"/>
                                      </p:to>
                                    </p:set>
                                    <p:anim calcmode="lin" valueType="num">
                                      <p:cBhvr additive="base">
                                        <p:cTn id="64" dur="500" fill="hold"/>
                                        <p:tgtEl>
                                          <p:spTgt spid="20"/>
                                        </p:tgtEl>
                                        <p:attrNameLst>
                                          <p:attrName>ppt_x</p:attrName>
                                        </p:attrNameLst>
                                      </p:cBhvr>
                                      <p:tavLst>
                                        <p:tav tm="0">
                                          <p:val>
                                            <p:strVal val="#ppt_x"/>
                                          </p:val>
                                        </p:tav>
                                        <p:tav tm="100000">
                                          <p:val>
                                            <p:strVal val="#ppt_x"/>
                                          </p:val>
                                        </p:tav>
                                      </p:tavLst>
                                    </p:anim>
                                    <p:anim calcmode="lin" valueType="num">
                                      <p:cBhvr additive="base">
                                        <p:cTn id="65"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bldLvl="0" animBg="1"/>
      <p:bldP spid="15" grpId="0"/>
      <p:bldP spid="16" grpId="0"/>
      <p:bldP spid="17" grpId="0"/>
      <p:bldP spid="18" grpId="0"/>
      <p:bldP spid="19" grpId="0"/>
      <p:bldP spid="20" grpId="0"/>
      <p:bldP spid="8" grpId="0" bldLvl="0" animBg="1"/>
      <p:bldP spid="9" grpId="0" bldLvl="0" animBg="1"/>
      <p:bldP spid="10" grpId="0" bldLvl="0" animBg="1"/>
      <p:bldP spid="11"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AutoShape 4">
            <a:extLst>
              <a:ext uri="{FF2B5EF4-FFF2-40B4-BE49-F238E27FC236}">
                <a16:creationId xmlns:a16="http://schemas.microsoft.com/office/drawing/2014/main" id="{86D610CC-21AC-4EC1-8406-BEC1A73BDC8A}"/>
              </a:ext>
            </a:extLst>
          </p:cNvPr>
          <p:cNvSpPr>
            <a:spLocks noChangeAspect="1" noChangeArrowheads="1" noTextEdit="1"/>
          </p:cNvSpPr>
          <p:nvPr/>
        </p:nvSpPr>
        <p:spPr bwMode="auto">
          <a:xfrm>
            <a:off x="2869010" y="1911146"/>
            <a:ext cx="7739533" cy="28279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7" name="Freeform 6">
            <a:extLst>
              <a:ext uri="{FF2B5EF4-FFF2-40B4-BE49-F238E27FC236}">
                <a16:creationId xmlns:a16="http://schemas.microsoft.com/office/drawing/2014/main" id="{91685168-9331-4A89-B24D-42B52CB2CB00}"/>
              </a:ext>
            </a:extLst>
          </p:cNvPr>
          <p:cNvSpPr>
            <a:spLocks/>
          </p:cNvSpPr>
          <p:nvPr/>
        </p:nvSpPr>
        <p:spPr bwMode="auto">
          <a:xfrm>
            <a:off x="3082046" y="2118330"/>
            <a:ext cx="7526497" cy="379251"/>
          </a:xfrm>
          <a:custGeom>
            <a:avLst/>
            <a:gdLst/>
            <a:ahLst/>
            <a:cxnLst>
              <a:cxn ang="0">
                <a:pos x="2722" y="69"/>
              </a:cxn>
              <a:cxn ang="0">
                <a:pos x="2653" y="137"/>
              </a:cxn>
              <a:cxn ang="0">
                <a:pos x="69" y="137"/>
              </a:cxn>
              <a:cxn ang="0">
                <a:pos x="0" y="69"/>
              </a:cxn>
              <a:cxn ang="0">
                <a:pos x="0" y="69"/>
              </a:cxn>
              <a:cxn ang="0">
                <a:pos x="69" y="0"/>
              </a:cxn>
              <a:cxn ang="0">
                <a:pos x="2653" y="0"/>
              </a:cxn>
              <a:cxn ang="0">
                <a:pos x="2722" y="69"/>
              </a:cxn>
            </a:cxnLst>
            <a:rect l="0" t="0" r="r" b="b"/>
            <a:pathLst>
              <a:path w="2722" h="137">
                <a:moveTo>
                  <a:pt x="2722" y="69"/>
                </a:moveTo>
                <a:cubicBezTo>
                  <a:pt x="2722" y="107"/>
                  <a:pt x="2691" y="137"/>
                  <a:pt x="2653" y="137"/>
                </a:cubicBezTo>
                <a:cubicBezTo>
                  <a:pt x="69" y="137"/>
                  <a:pt x="69" y="137"/>
                  <a:pt x="69" y="137"/>
                </a:cubicBezTo>
                <a:cubicBezTo>
                  <a:pt x="31" y="137"/>
                  <a:pt x="0" y="107"/>
                  <a:pt x="0" y="69"/>
                </a:cubicBezTo>
                <a:cubicBezTo>
                  <a:pt x="0" y="69"/>
                  <a:pt x="0" y="69"/>
                  <a:pt x="0" y="69"/>
                </a:cubicBezTo>
                <a:cubicBezTo>
                  <a:pt x="0" y="30"/>
                  <a:pt x="31" y="0"/>
                  <a:pt x="69" y="0"/>
                </a:cubicBezTo>
                <a:cubicBezTo>
                  <a:pt x="2653" y="0"/>
                  <a:pt x="2653" y="0"/>
                  <a:pt x="2653" y="0"/>
                </a:cubicBezTo>
                <a:cubicBezTo>
                  <a:pt x="2691" y="0"/>
                  <a:pt x="2722" y="30"/>
                  <a:pt x="2722" y="69"/>
                </a:cubicBezTo>
                <a:close/>
              </a:path>
            </a:pathLst>
          </a:custGeom>
          <a:solidFill>
            <a:srgbClr val="D9D9D9"/>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8" name="Freeform 7">
            <a:extLst>
              <a:ext uri="{FF2B5EF4-FFF2-40B4-BE49-F238E27FC236}">
                <a16:creationId xmlns:a16="http://schemas.microsoft.com/office/drawing/2014/main" id="{8D149612-CC65-484D-BAB2-86DB2513D492}"/>
              </a:ext>
            </a:extLst>
          </p:cNvPr>
          <p:cNvSpPr>
            <a:spLocks/>
          </p:cNvSpPr>
          <p:nvPr/>
        </p:nvSpPr>
        <p:spPr bwMode="auto">
          <a:xfrm>
            <a:off x="3071512" y="2118330"/>
            <a:ext cx="4398845" cy="379251"/>
          </a:xfrm>
          <a:custGeom>
            <a:avLst/>
            <a:gdLst/>
            <a:ahLst/>
            <a:cxnLst>
              <a:cxn ang="0">
                <a:pos x="1591" y="69"/>
              </a:cxn>
              <a:cxn ang="0">
                <a:pos x="1523" y="137"/>
              </a:cxn>
              <a:cxn ang="0">
                <a:pos x="69" y="137"/>
              </a:cxn>
              <a:cxn ang="0">
                <a:pos x="0" y="69"/>
              </a:cxn>
              <a:cxn ang="0">
                <a:pos x="0" y="69"/>
              </a:cxn>
              <a:cxn ang="0">
                <a:pos x="69" y="0"/>
              </a:cxn>
              <a:cxn ang="0">
                <a:pos x="1523" y="0"/>
              </a:cxn>
              <a:cxn ang="0">
                <a:pos x="1591" y="69"/>
              </a:cxn>
            </a:cxnLst>
            <a:rect l="0" t="0" r="r" b="b"/>
            <a:pathLst>
              <a:path w="1591" h="137">
                <a:moveTo>
                  <a:pt x="1591" y="69"/>
                </a:moveTo>
                <a:cubicBezTo>
                  <a:pt x="1591" y="107"/>
                  <a:pt x="1561" y="137"/>
                  <a:pt x="1523" y="137"/>
                </a:cubicBezTo>
                <a:cubicBezTo>
                  <a:pt x="69" y="137"/>
                  <a:pt x="69" y="137"/>
                  <a:pt x="69" y="137"/>
                </a:cubicBezTo>
                <a:cubicBezTo>
                  <a:pt x="31" y="137"/>
                  <a:pt x="0" y="107"/>
                  <a:pt x="0" y="69"/>
                </a:cubicBezTo>
                <a:cubicBezTo>
                  <a:pt x="0" y="69"/>
                  <a:pt x="0" y="69"/>
                  <a:pt x="0" y="69"/>
                </a:cubicBezTo>
                <a:cubicBezTo>
                  <a:pt x="0" y="30"/>
                  <a:pt x="31" y="0"/>
                  <a:pt x="69" y="0"/>
                </a:cubicBezTo>
                <a:cubicBezTo>
                  <a:pt x="1523" y="0"/>
                  <a:pt x="1523" y="0"/>
                  <a:pt x="1523" y="0"/>
                </a:cubicBezTo>
                <a:cubicBezTo>
                  <a:pt x="1561" y="0"/>
                  <a:pt x="1591" y="30"/>
                  <a:pt x="1591" y="69"/>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dirty="0">
              <a:solidFill>
                <a:schemeClr val="tx1">
                  <a:lumMod val="75000"/>
                  <a:lumOff val="25000"/>
                </a:schemeClr>
              </a:solidFill>
              <a:latin typeface="思源黑体"/>
            </a:endParaRPr>
          </a:p>
        </p:txBody>
      </p:sp>
      <p:sp>
        <p:nvSpPr>
          <p:cNvPr id="9" name="Oval 8">
            <a:extLst>
              <a:ext uri="{FF2B5EF4-FFF2-40B4-BE49-F238E27FC236}">
                <a16:creationId xmlns:a16="http://schemas.microsoft.com/office/drawing/2014/main" id="{2B9ABDE4-5687-4113-A4CE-2E00E243E4B0}"/>
              </a:ext>
            </a:extLst>
          </p:cNvPr>
          <p:cNvSpPr>
            <a:spLocks noChangeArrowheads="1"/>
          </p:cNvSpPr>
          <p:nvPr/>
        </p:nvSpPr>
        <p:spPr bwMode="auto">
          <a:xfrm>
            <a:off x="2866669" y="1911146"/>
            <a:ext cx="790107" cy="793618"/>
          </a:xfrm>
          <a:prstGeom prst="ellipse">
            <a:avLst/>
          </a:prstGeom>
          <a:solidFill>
            <a:srgbClr val="D9D9D9"/>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0" name="Oval 9">
            <a:extLst>
              <a:ext uri="{FF2B5EF4-FFF2-40B4-BE49-F238E27FC236}">
                <a16:creationId xmlns:a16="http://schemas.microsoft.com/office/drawing/2014/main" id="{57F8A999-F6CD-4681-B4D8-94CDDAC3CCF7}"/>
              </a:ext>
            </a:extLst>
          </p:cNvPr>
          <p:cNvSpPr>
            <a:spLocks noChangeArrowheads="1"/>
          </p:cNvSpPr>
          <p:nvPr/>
        </p:nvSpPr>
        <p:spPr bwMode="auto">
          <a:xfrm>
            <a:off x="3076194" y="2120671"/>
            <a:ext cx="373399" cy="373399"/>
          </a:xfrm>
          <a:prstGeom prst="ellipse">
            <a:avLst/>
          </a:pr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1" name="Freeform 10">
            <a:extLst>
              <a:ext uri="{FF2B5EF4-FFF2-40B4-BE49-F238E27FC236}">
                <a16:creationId xmlns:a16="http://schemas.microsoft.com/office/drawing/2014/main" id="{9092D034-95D9-43CB-9E7A-FAF454EDB59A}"/>
              </a:ext>
            </a:extLst>
          </p:cNvPr>
          <p:cNvSpPr>
            <a:spLocks/>
          </p:cNvSpPr>
          <p:nvPr/>
        </p:nvSpPr>
        <p:spPr bwMode="auto">
          <a:xfrm>
            <a:off x="3082046" y="3135519"/>
            <a:ext cx="7526497" cy="381592"/>
          </a:xfrm>
          <a:custGeom>
            <a:avLst/>
            <a:gdLst/>
            <a:ahLst/>
            <a:cxnLst>
              <a:cxn ang="0">
                <a:pos x="2722" y="69"/>
              </a:cxn>
              <a:cxn ang="0">
                <a:pos x="2653" y="138"/>
              </a:cxn>
              <a:cxn ang="0">
                <a:pos x="69" y="138"/>
              </a:cxn>
              <a:cxn ang="0">
                <a:pos x="0" y="69"/>
              </a:cxn>
              <a:cxn ang="0">
                <a:pos x="0" y="69"/>
              </a:cxn>
              <a:cxn ang="0">
                <a:pos x="69" y="0"/>
              </a:cxn>
              <a:cxn ang="0">
                <a:pos x="2653" y="0"/>
              </a:cxn>
              <a:cxn ang="0">
                <a:pos x="2722" y="69"/>
              </a:cxn>
            </a:cxnLst>
            <a:rect l="0" t="0" r="r" b="b"/>
            <a:pathLst>
              <a:path w="2722" h="138">
                <a:moveTo>
                  <a:pt x="2722" y="69"/>
                </a:moveTo>
                <a:cubicBezTo>
                  <a:pt x="2722" y="107"/>
                  <a:pt x="2691" y="138"/>
                  <a:pt x="2653" y="138"/>
                </a:cubicBezTo>
                <a:cubicBezTo>
                  <a:pt x="69" y="138"/>
                  <a:pt x="69" y="138"/>
                  <a:pt x="69" y="138"/>
                </a:cubicBezTo>
                <a:cubicBezTo>
                  <a:pt x="31" y="138"/>
                  <a:pt x="0" y="107"/>
                  <a:pt x="0" y="69"/>
                </a:cubicBezTo>
                <a:cubicBezTo>
                  <a:pt x="0" y="69"/>
                  <a:pt x="0" y="69"/>
                  <a:pt x="0" y="69"/>
                </a:cubicBezTo>
                <a:cubicBezTo>
                  <a:pt x="0" y="31"/>
                  <a:pt x="31" y="0"/>
                  <a:pt x="69" y="0"/>
                </a:cubicBezTo>
                <a:cubicBezTo>
                  <a:pt x="2653" y="0"/>
                  <a:pt x="2653" y="0"/>
                  <a:pt x="2653" y="0"/>
                </a:cubicBezTo>
                <a:cubicBezTo>
                  <a:pt x="2691" y="0"/>
                  <a:pt x="2722" y="31"/>
                  <a:pt x="2722" y="69"/>
                </a:cubicBezTo>
                <a:close/>
              </a:path>
            </a:pathLst>
          </a:custGeom>
          <a:solidFill>
            <a:srgbClr val="D9D9D9"/>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2" name="Freeform 11">
            <a:extLst>
              <a:ext uri="{FF2B5EF4-FFF2-40B4-BE49-F238E27FC236}">
                <a16:creationId xmlns:a16="http://schemas.microsoft.com/office/drawing/2014/main" id="{E1307131-3CAC-43D4-A0B9-98015482BF67}"/>
              </a:ext>
            </a:extLst>
          </p:cNvPr>
          <p:cNvSpPr>
            <a:spLocks/>
          </p:cNvSpPr>
          <p:nvPr/>
        </p:nvSpPr>
        <p:spPr bwMode="auto">
          <a:xfrm>
            <a:off x="3120674" y="3135519"/>
            <a:ext cx="5845618" cy="381592"/>
          </a:xfrm>
          <a:custGeom>
            <a:avLst/>
            <a:gdLst/>
            <a:ahLst/>
            <a:cxnLst>
              <a:cxn ang="0">
                <a:pos x="2114" y="69"/>
              </a:cxn>
              <a:cxn ang="0">
                <a:pos x="2045" y="138"/>
              </a:cxn>
              <a:cxn ang="0">
                <a:pos x="69" y="138"/>
              </a:cxn>
              <a:cxn ang="0">
                <a:pos x="0" y="69"/>
              </a:cxn>
              <a:cxn ang="0">
                <a:pos x="0" y="69"/>
              </a:cxn>
              <a:cxn ang="0">
                <a:pos x="69" y="0"/>
              </a:cxn>
              <a:cxn ang="0">
                <a:pos x="2045" y="0"/>
              </a:cxn>
              <a:cxn ang="0">
                <a:pos x="2114" y="69"/>
              </a:cxn>
            </a:cxnLst>
            <a:rect l="0" t="0" r="r" b="b"/>
            <a:pathLst>
              <a:path w="2114" h="138">
                <a:moveTo>
                  <a:pt x="2114" y="69"/>
                </a:moveTo>
                <a:cubicBezTo>
                  <a:pt x="2114" y="107"/>
                  <a:pt x="2083" y="138"/>
                  <a:pt x="2045" y="138"/>
                </a:cubicBezTo>
                <a:cubicBezTo>
                  <a:pt x="69" y="138"/>
                  <a:pt x="69" y="138"/>
                  <a:pt x="69" y="138"/>
                </a:cubicBezTo>
                <a:cubicBezTo>
                  <a:pt x="31" y="138"/>
                  <a:pt x="0" y="107"/>
                  <a:pt x="0" y="69"/>
                </a:cubicBezTo>
                <a:cubicBezTo>
                  <a:pt x="0" y="69"/>
                  <a:pt x="0" y="69"/>
                  <a:pt x="0" y="69"/>
                </a:cubicBezTo>
                <a:cubicBezTo>
                  <a:pt x="0" y="31"/>
                  <a:pt x="31" y="0"/>
                  <a:pt x="69" y="0"/>
                </a:cubicBezTo>
                <a:cubicBezTo>
                  <a:pt x="2045" y="0"/>
                  <a:pt x="2045" y="0"/>
                  <a:pt x="2045" y="0"/>
                </a:cubicBezTo>
                <a:cubicBezTo>
                  <a:pt x="2083" y="0"/>
                  <a:pt x="2114" y="31"/>
                  <a:pt x="2114" y="69"/>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3" name="Oval 12">
            <a:extLst>
              <a:ext uri="{FF2B5EF4-FFF2-40B4-BE49-F238E27FC236}">
                <a16:creationId xmlns:a16="http://schemas.microsoft.com/office/drawing/2014/main" id="{9F80B630-9BF3-418F-97A6-C137F5276371}"/>
              </a:ext>
            </a:extLst>
          </p:cNvPr>
          <p:cNvSpPr>
            <a:spLocks noChangeArrowheads="1"/>
          </p:cNvSpPr>
          <p:nvPr/>
        </p:nvSpPr>
        <p:spPr bwMode="auto">
          <a:xfrm>
            <a:off x="2866669" y="2930676"/>
            <a:ext cx="790107" cy="791277"/>
          </a:xfrm>
          <a:prstGeom prst="ellipse">
            <a:avLst/>
          </a:prstGeom>
          <a:solidFill>
            <a:srgbClr val="D9D9D9"/>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4" name="Oval 13">
            <a:extLst>
              <a:ext uri="{FF2B5EF4-FFF2-40B4-BE49-F238E27FC236}">
                <a16:creationId xmlns:a16="http://schemas.microsoft.com/office/drawing/2014/main" id="{4F5C715A-50FF-421F-A298-BA1B540442F7}"/>
              </a:ext>
            </a:extLst>
          </p:cNvPr>
          <p:cNvSpPr>
            <a:spLocks noChangeArrowheads="1"/>
          </p:cNvSpPr>
          <p:nvPr/>
        </p:nvSpPr>
        <p:spPr bwMode="auto">
          <a:xfrm>
            <a:off x="3076194" y="3139030"/>
            <a:ext cx="373399" cy="375740"/>
          </a:xfrm>
          <a:prstGeom prst="ellipse">
            <a:avLst/>
          </a:pr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5" name="Freeform 14">
            <a:extLst>
              <a:ext uri="{FF2B5EF4-FFF2-40B4-BE49-F238E27FC236}">
                <a16:creationId xmlns:a16="http://schemas.microsoft.com/office/drawing/2014/main" id="{B90EE7E4-8468-446C-8CBB-FCF825A23909}"/>
              </a:ext>
            </a:extLst>
          </p:cNvPr>
          <p:cNvSpPr>
            <a:spLocks/>
          </p:cNvSpPr>
          <p:nvPr/>
        </p:nvSpPr>
        <p:spPr bwMode="auto">
          <a:xfrm>
            <a:off x="3082046" y="4213369"/>
            <a:ext cx="7526497" cy="381592"/>
          </a:xfrm>
          <a:custGeom>
            <a:avLst/>
            <a:gdLst/>
            <a:ahLst/>
            <a:cxnLst>
              <a:cxn ang="0">
                <a:pos x="2722" y="69"/>
              </a:cxn>
              <a:cxn ang="0">
                <a:pos x="2653" y="138"/>
              </a:cxn>
              <a:cxn ang="0">
                <a:pos x="69" y="138"/>
              </a:cxn>
              <a:cxn ang="0">
                <a:pos x="0" y="69"/>
              </a:cxn>
              <a:cxn ang="0">
                <a:pos x="0" y="69"/>
              </a:cxn>
              <a:cxn ang="0">
                <a:pos x="69" y="0"/>
              </a:cxn>
              <a:cxn ang="0">
                <a:pos x="2653" y="0"/>
              </a:cxn>
              <a:cxn ang="0">
                <a:pos x="2722" y="69"/>
              </a:cxn>
            </a:cxnLst>
            <a:rect l="0" t="0" r="r" b="b"/>
            <a:pathLst>
              <a:path w="2722" h="138">
                <a:moveTo>
                  <a:pt x="2722" y="69"/>
                </a:moveTo>
                <a:cubicBezTo>
                  <a:pt x="2722" y="107"/>
                  <a:pt x="2691" y="138"/>
                  <a:pt x="2653" y="138"/>
                </a:cubicBezTo>
                <a:cubicBezTo>
                  <a:pt x="69" y="138"/>
                  <a:pt x="69" y="138"/>
                  <a:pt x="69" y="138"/>
                </a:cubicBezTo>
                <a:cubicBezTo>
                  <a:pt x="31" y="138"/>
                  <a:pt x="0" y="107"/>
                  <a:pt x="0" y="69"/>
                </a:cubicBezTo>
                <a:cubicBezTo>
                  <a:pt x="0" y="69"/>
                  <a:pt x="0" y="69"/>
                  <a:pt x="0" y="69"/>
                </a:cubicBezTo>
                <a:cubicBezTo>
                  <a:pt x="0" y="31"/>
                  <a:pt x="31" y="0"/>
                  <a:pt x="69" y="0"/>
                </a:cubicBezTo>
                <a:cubicBezTo>
                  <a:pt x="2653" y="0"/>
                  <a:pt x="2653" y="0"/>
                  <a:pt x="2653" y="0"/>
                </a:cubicBezTo>
                <a:cubicBezTo>
                  <a:pt x="2691" y="0"/>
                  <a:pt x="2722" y="31"/>
                  <a:pt x="2722" y="69"/>
                </a:cubicBezTo>
                <a:close/>
              </a:path>
            </a:pathLst>
          </a:custGeom>
          <a:solidFill>
            <a:srgbClr val="D9D9D9"/>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6" name="Freeform 15">
            <a:extLst>
              <a:ext uri="{FF2B5EF4-FFF2-40B4-BE49-F238E27FC236}">
                <a16:creationId xmlns:a16="http://schemas.microsoft.com/office/drawing/2014/main" id="{1A406D2B-4A14-431B-9F7F-751FD6E0372E}"/>
              </a:ext>
            </a:extLst>
          </p:cNvPr>
          <p:cNvSpPr>
            <a:spLocks/>
          </p:cNvSpPr>
          <p:nvPr/>
        </p:nvSpPr>
        <p:spPr bwMode="auto">
          <a:xfrm>
            <a:off x="3195588" y="4213369"/>
            <a:ext cx="2936856" cy="381592"/>
          </a:xfrm>
          <a:custGeom>
            <a:avLst/>
            <a:gdLst/>
            <a:ahLst/>
            <a:cxnLst>
              <a:cxn ang="0">
                <a:pos x="1062" y="69"/>
              </a:cxn>
              <a:cxn ang="0">
                <a:pos x="993" y="138"/>
              </a:cxn>
              <a:cxn ang="0">
                <a:pos x="69" y="138"/>
              </a:cxn>
              <a:cxn ang="0">
                <a:pos x="0" y="69"/>
              </a:cxn>
              <a:cxn ang="0">
                <a:pos x="0" y="69"/>
              </a:cxn>
              <a:cxn ang="0">
                <a:pos x="69" y="0"/>
              </a:cxn>
              <a:cxn ang="0">
                <a:pos x="993" y="0"/>
              </a:cxn>
              <a:cxn ang="0">
                <a:pos x="1062" y="69"/>
              </a:cxn>
            </a:cxnLst>
            <a:rect l="0" t="0" r="r" b="b"/>
            <a:pathLst>
              <a:path w="1062" h="138">
                <a:moveTo>
                  <a:pt x="1062" y="69"/>
                </a:moveTo>
                <a:cubicBezTo>
                  <a:pt x="1062" y="107"/>
                  <a:pt x="1031" y="138"/>
                  <a:pt x="993" y="138"/>
                </a:cubicBezTo>
                <a:cubicBezTo>
                  <a:pt x="69" y="138"/>
                  <a:pt x="69" y="138"/>
                  <a:pt x="69" y="138"/>
                </a:cubicBezTo>
                <a:cubicBezTo>
                  <a:pt x="31" y="138"/>
                  <a:pt x="0" y="107"/>
                  <a:pt x="0" y="69"/>
                </a:cubicBezTo>
                <a:cubicBezTo>
                  <a:pt x="0" y="69"/>
                  <a:pt x="0" y="69"/>
                  <a:pt x="0" y="69"/>
                </a:cubicBezTo>
                <a:cubicBezTo>
                  <a:pt x="0" y="31"/>
                  <a:pt x="31" y="0"/>
                  <a:pt x="69" y="0"/>
                </a:cubicBezTo>
                <a:cubicBezTo>
                  <a:pt x="993" y="0"/>
                  <a:pt x="993" y="0"/>
                  <a:pt x="993" y="0"/>
                </a:cubicBezTo>
                <a:cubicBezTo>
                  <a:pt x="1031" y="0"/>
                  <a:pt x="1062" y="31"/>
                  <a:pt x="1062" y="69"/>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7" name="Oval 16">
            <a:extLst>
              <a:ext uri="{FF2B5EF4-FFF2-40B4-BE49-F238E27FC236}">
                <a16:creationId xmlns:a16="http://schemas.microsoft.com/office/drawing/2014/main" id="{23241B85-D60E-4698-B66B-2CA76A792AF6}"/>
              </a:ext>
            </a:extLst>
          </p:cNvPr>
          <p:cNvSpPr>
            <a:spLocks noChangeArrowheads="1"/>
          </p:cNvSpPr>
          <p:nvPr/>
        </p:nvSpPr>
        <p:spPr bwMode="auto">
          <a:xfrm>
            <a:off x="2866669" y="4006186"/>
            <a:ext cx="790107" cy="792448"/>
          </a:xfrm>
          <a:prstGeom prst="ellipse">
            <a:avLst/>
          </a:prstGeom>
          <a:solidFill>
            <a:srgbClr val="D9D9D9"/>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8" name="Oval 17">
            <a:extLst>
              <a:ext uri="{FF2B5EF4-FFF2-40B4-BE49-F238E27FC236}">
                <a16:creationId xmlns:a16="http://schemas.microsoft.com/office/drawing/2014/main" id="{0E32C925-DD77-4CB0-9010-4C814375F00A}"/>
              </a:ext>
            </a:extLst>
          </p:cNvPr>
          <p:cNvSpPr>
            <a:spLocks noChangeArrowheads="1"/>
          </p:cNvSpPr>
          <p:nvPr/>
        </p:nvSpPr>
        <p:spPr bwMode="auto">
          <a:xfrm>
            <a:off x="3076194" y="4215710"/>
            <a:ext cx="373399" cy="373399"/>
          </a:xfrm>
          <a:prstGeom prst="ellipse">
            <a:avLst/>
          </a:pr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19" name="文本框 18">
            <a:extLst>
              <a:ext uri="{FF2B5EF4-FFF2-40B4-BE49-F238E27FC236}">
                <a16:creationId xmlns:a16="http://schemas.microsoft.com/office/drawing/2014/main" id="{FE3EE991-627C-4F0B-907F-96D6BCC4D4EF}"/>
              </a:ext>
            </a:extLst>
          </p:cNvPr>
          <p:cNvSpPr txBox="1"/>
          <p:nvPr/>
        </p:nvSpPr>
        <p:spPr>
          <a:xfrm>
            <a:off x="1329393" y="2033695"/>
            <a:ext cx="1370779"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思源黑体"/>
                <a:ea typeface="字魂59号-创粗黑" panose="00000500000000000000" charset="-122"/>
              </a:rPr>
              <a:t>项目一</a:t>
            </a:r>
          </a:p>
        </p:txBody>
      </p:sp>
      <p:sp>
        <p:nvSpPr>
          <p:cNvPr id="20" name="文本框 19">
            <a:extLst>
              <a:ext uri="{FF2B5EF4-FFF2-40B4-BE49-F238E27FC236}">
                <a16:creationId xmlns:a16="http://schemas.microsoft.com/office/drawing/2014/main" id="{ABD92C79-86E9-4817-9785-2720874D4105}"/>
              </a:ext>
            </a:extLst>
          </p:cNvPr>
          <p:cNvSpPr txBox="1"/>
          <p:nvPr/>
        </p:nvSpPr>
        <p:spPr>
          <a:xfrm>
            <a:off x="1303080" y="3094956"/>
            <a:ext cx="1370779"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思源黑体"/>
                <a:ea typeface="字魂59号-创粗黑" panose="00000500000000000000" charset="-122"/>
              </a:rPr>
              <a:t>项目二</a:t>
            </a:r>
          </a:p>
        </p:txBody>
      </p:sp>
      <p:sp>
        <p:nvSpPr>
          <p:cNvPr id="21" name="文本框 20">
            <a:extLst>
              <a:ext uri="{FF2B5EF4-FFF2-40B4-BE49-F238E27FC236}">
                <a16:creationId xmlns:a16="http://schemas.microsoft.com/office/drawing/2014/main" id="{B16E871A-3A04-492A-AFA2-5EB7030E0266}"/>
              </a:ext>
            </a:extLst>
          </p:cNvPr>
          <p:cNvSpPr txBox="1"/>
          <p:nvPr/>
        </p:nvSpPr>
        <p:spPr>
          <a:xfrm>
            <a:off x="1303080" y="4187985"/>
            <a:ext cx="1370779"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思源黑体"/>
                <a:ea typeface="字魂59号-创粗黑" panose="00000500000000000000" charset="-122"/>
              </a:rPr>
              <a:t>项目三</a:t>
            </a:r>
          </a:p>
        </p:txBody>
      </p:sp>
      <p:sp>
        <p:nvSpPr>
          <p:cNvPr id="22" name="AutoShape 4">
            <a:extLst>
              <a:ext uri="{FF2B5EF4-FFF2-40B4-BE49-F238E27FC236}">
                <a16:creationId xmlns:a16="http://schemas.microsoft.com/office/drawing/2014/main" id="{0C075DC2-2263-47A1-AB0E-BB0514B5DE60}"/>
              </a:ext>
            </a:extLst>
          </p:cNvPr>
          <p:cNvSpPr>
            <a:spLocks noChangeAspect="1" noChangeArrowheads="1" noTextEdit="1"/>
          </p:cNvSpPr>
          <p:nvPr/>
        </p:nvSpPr>
        <p:spPr bwMode="auto">
          <a:xfrm>
            <a:off x="2866669" y="3083109"/>
            <a:ext cx="7739533" cy="28279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23" name="Freeform 14">
            <a:extLst>
              <a:ext uri="{FF2B5EF4-FFF2-40B4-BE49-F238E27FC236}">
                <a16:creationId xmlns:a16="http://schemas.microsoft.com/office/drawing/2014/main" id="{62B2CFC8-EF7A-4F66-A12C-BA41C558569A}"/>
              </a:ext>
            </a:extLst>
          </p:cNvPr>
          <p:cNvSpPr>
            <a:spLocks/>
          </p:cNvSpPr>
          <p:nvPr/>
        </p:nvSpPr>
        <p:spPr bwMode="auto">
          <a:xfrm>
            <a:off x="3079705" y="5328182"/>
            <a:ext cx="7526497" cy="381592"/>
          </a:xfrm>
          <a:custGeom>
            <a:avLst/>
            <a:gdLst/>
            <a:ahLst/>
            <a:cxnLst>
              <a:cxn ang="0">
                <a:pos x="2722" y="69"/>
              </a:cxn>
              <a:cxn ang="0">
                <a:pos x="2653" y="138"/>
              </a:cxn>
              <a:cxn ang="0">
                <a:pos x="69" y="138"/>
              </a:cxn>
              <a:cxn ang="0">
                <a:pos x="0" y="69"/>
              </a:cxn>
              <a:cxn ang="0">
                <a:pos x="0" y="69"/>
              </a:cxn>
              <a:cxn ang="0">
                <a:pos x="69" y="0"/>
              </a:cxn>
              <a:cxn ang="0">
                <a:pos x="2653" y="0"/>
              </a:cxn>
              <a:cxn ang="0">
                <a:pos x="2722" y="69"/>
              </a:cxn>
            </a:cxnLst>
            <a:rect l="0" t="0" r="r" b="b"/>
            <a:pathLst>
              <a:path w="2722" h="138">
                <a:moveTo>
                  <a:pt x="2722" y="69"/>
                </a:moveTo>
                <a:cubicBezTo>
                  <a:pt x="2722" y="107"/>
                  <a:pt x="2691" y="138"/>
                  <a:pt x="2653" y="138"/>
                </a:cubicBezTo>
                <a:cubicBezTo>
                  <a:pt x="69" y="138"/>
                  <a:pt x="69" y="138"/>
                  <a:pt x="69" y="138"/>
                </a:cubicBezTo>
                <a:cubicBezTo>
                  <a:pt x="31" y="138"/>
                  <a:pt x="0" y="107"/>
                  <a:pt x="0" y="69"/>
                </a:cubicBezTo>
                <a:cubicBezTo>
                  <a:pt x="0" y="69"/>
                  <a:pt x="0" y="69"/>
                  <a:pt x="0" y="69"/>
                </a:cubicBezTo>
                <a:cubicBezTo>
                  <a:pt x="0" y="31"/>
                  <a:pt x="31" y="0"/>
                  <a:pt x="69" y="0"/>
                </a:cubicBezTo>
                <a:cubicBezTo>
                  <a:pt x="2653" y="0"/>
                  <a:pt x="2653" y="0"/>
                  <a:pt x="2653" y="0"/>
                </a:cubicBezTo>
                <a:cubicBezTo>
                  <a:pt x="2691" y="0"/>
                  <a:pt x="2722" y="31"/>
                  <a:pt x="2722" y="69"/>
                </a:cubicBezTo>
                <a:close/>
              </a:path>
            </a:pathLst>
          </a:custGeom>
          <a:solidFill>
            <a:srgbClr val="D9D9D9"/>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24" name="Freeform 15">
            <a:extLst>
              <a:ext uri="{FF2B5EF4-FFF2-40B4-BE49-F238E27FC236}">
                <a16:creationId xmlns:a16="http://schemas.microsoft.com/office/drawing/2014/main" id="{4ADA884B-DCF6-41DC-8412-A3932453C259}"/>
              </a:ext>
            </a:extLst>
          </p:cNvPr>
          <p:cNvSpPr>
            <a:spLocks/>
          </p:cNvSpPr>
          <p:nvPr/>
        </p:nvSpPr>
        <p:spPr bwMode="auto">
          <a:xfrm>
            <a:off x="3193246" y="5328182"/>
            <a:ext cx="4021009" cy="375740"/>
          </a:xfrm>
          <a:custGeom>
            <a:avLst/>
            <a:gdLst/>
            <a:ahLst/>
            <a:cxnLst>
              <a:cxn ang="0">
                <a:pos x="1062" y="69"/>
              </a:cxn>
              <a:cxn ang="0">
                <a:pos x="993" y="138"/>
              </a:cxn>
              <a:cxn ang="0">
                <a:pos x="69" y="138"/>
              </a:cxn>
              <a:cxn ang="0">
                <a:pos x="0" y="69"/>
              </a:cxn>
              <a:cxn ang="0">
                <a:pos x="0" y="69"/>
              </a:cxn>
              <a:cxn ang="0">
                <a:pos x="69" y="0"/>
              </a:cxn>
              <a:cxn ang="0">
                <a:pos x="993" y="0"/>
              </a:cxn>
              <a:cxn ang="0">
                <a:pos x="1062" y="69"/>
              </a:cxn>
            </a:cxnLst>
            <a:rect l="0" t="0" r="r" b="b"/>
            <a:pathLst>
              <a:path w="1062" h="138">
                <a:moveTo>
                  <a:pt x="1062" y="69"/>
                </a:moveTo>
                <a:cubicBezTo>
                  <a:pt x="1062" y="107"/>
                  <a:pt x="1031" y="138"/>
                  <a:pt x="993" y="138"/>
                </a:cubicBezTo>
                <a:cubicBezTo>
                  <a:pt x="69" y="138"/>
                  <a:pt x="69" y="138"/>
                  <a:pt x="69" y="138"/>
                </a:cubicBezTo>
                <a:cubicBezTo>
                  <a:pt x="31" y="138"/>
                  <a:pt x="0" y="107"/>
                  <a:pt x="0" y="69"/>
                </a:cubicBezTo>
                <a:cubicBezTo>
                  <a:pt x="0" y="69"/>
                  <a:pt x="0" y="69"/>
                  <a:pt x="0" y="69"/>
                </a:cubicBezTo>
                <a:cubicBezTo>
                  <a:pt x="0" y="31"/>
                  <a:pt x="31" y="0"/>
                  <a:pt x="69" y="0"/>
                </a:cubicBezTo>
                <a:cubicBezTo>
                  <a:pt x="993" y="0"/>
                  <a:pt x="993" y="0"/>
                  <a:pt x="993" y="0"/>
                </a:cubicBezTo>
                <a:cubicBezTo>
                  <a:pt x="1031" y="0"/>
                  <a:pt x="1062" y="31"/>
                  <a:pt x="1062" y="69"/>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25" name="Oval 16">
            <a:extLst>
              <a:ext uri="{FF2B5EF4-FFF2-40B4-BE49-F238E27FC236}">
                <a16:creationId xmlns:a16="http://schemas.microsoft.com/office/drawing/2014/main" id="{50402173-FDEF-4DED-A994-2BA5AEAB45EA}"/>
              </a:ext>
            </a:extLst>
          </p:cNvPr>
          <p:cNvSpPr>
            <a:spLocks noChangeArrowheads="1"/>
          </p:cNvSpPr>
          <p:nvPr/>
        </p:nvSpPr>
        <p:spPr bwMode="auto">
          <a:xfrm>
            <a:off x="2864328" y="5120999"/>
            <a:ext cx="790107" cy="792448"/>
          </a:xfrm>
          <a:prstGeom prst="ellipse">
            <a:avLst/>
          </a:prstGeom>
          <a:solidFill>
            <a:srgbClr val="D9D9D9"/>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26" name="Oval 17">
            <a:extLst>
              <a:ext uri="{FF2B5EF4-FFF2-40B4-BE49-F238E27FC236}">
                <a16:creationId xmlns:a16="http://schemas.microsoft.com/office/drawing/2014/main" id="{A9EB2AF3-7040-42D6-A8FE-54E9568D7C69}"/>
              </a:ext>
            </a:extLst>
          </p:cNvPr>
          <p:cNvSpPr>
            <a:spLocks noChangeArrowheads="1"/>
          </p:cNvSpPr>
          <p:nvPr/>
        </p:nvSpPr>
        <p:spPr bwMode="auto">
          <a:xfrm>
            <a:off x="3073853" y="5330523"/>
            <a:ext cx="373399" cy="373399"/>
          </a:xfrm>
          <a:prstGeom prst="ellipse">
            <a:avLst/>
          </a:pr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思源黑体"/>
            </a:endParaRPr>
          </a:p>
        </p:txBody>
      </p:sp>
      <p:sp>
        <p:nvSpPr>
          <p:cNvPr id="27" name="文本框 26">
            <a:extLst>
              <a:ext uri="{FF2B5EF4-FFF2-40B4-BE49-F238E27FC236}">
                <a16:creationId xmlns:a16="http://schemas.microsoft.com/office/drawing/2014/main" id="{373F147B-B15A-4CF7-AD13-2F0BD5064A5F}"/>
              </a:ext>
            </a:extLst>
          </p:cNvPr>
          <p:cNvSpPr txBox="1"/>
          <p:nvPr/>
        </p:nvSpPr>
        <p:spPr>
          <a:xfrm>
            <a:off x="1303079" y="5221046"/>
            <a:ext cx="1370779"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思源黑体"/>
                <a:ea typeface="字魂59号-创粗黑" panose="00000500000000000000" charset="-122"/>
              </a:rPr>
              <a:t>项目四</a:t>
            </a:r>
          </a:p>
        </p:txBody>
      </p:sp>
    </p:spTree>
    <p:extLst>
      <p:ext uri="{BB962C8B-B14F-4D97-AF65-F5344CB8AC3E}">
        <p14:creationId xmlns:p14="http://schemas.microsoft.com/office/powerpoint/2010/main" val="3788709790"/>
      </p:ext>
    </p:extLst>
  </p:cSld>
  <p:clrMapOvr>
    <a:masterClrMapping/>
  </p:clrMapOvr>
  <mc:AlternateContent xmlns:mc="http://schemas.openxmlformats.org/markup-compatibility/2006">
    <mc:Choice xmlns:p14="http://schemas.microsoft.com/office/powerpoint/2010/main" Requires="p14">
      <p:transition spd="slow" p14:dur="1250" advTm="0">
        <p14:flip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p:tgtEl>
                                          <p:spTgt spid="19"/>
                                        </p:tgtEl>
                                        <p:attrNameLst>
                                          <p:attrName>ppt_y</p:attrName>
                                        </p:attrNameLst>
                                      </p:cBhvr>
                                      <p:tavLst>
                                        <p:tav tm="0">
                                          <p:val>
                                            <p:strVal val="#ppt_y+#ppt_h*1.125000"/>
                                          </p:val>
                                        </p:tav>
                                        <p:tav tm="100000">
                                          <p:val>
                                            <p:strVal val="#ppt_y"/>
                                          </p:val>
                                        </p:tav>
                                      </p:tavLst>
                                    </p:anim>
                                    <p:animEffect transition="in" filter="wipe(up)">
                                      <p:cBhvr>
                                        <p:cTn id="12" dur="500"/>
                                        <p:tgtEl>
                                          <p:spTgt spid="19"/>
                                        </p:tgtEl>
                                      </p:cBhvr>
                                    </p:animEffect>
                                  </p:childTnLst>
                                </p:cTn>
                              </p:par>
                            </p:childTnLst>
                          </p:cTn>
                        </p:par>
                        <p:par>
                          <p:cTn id="13" fill="hold">
                            <p:stCondLst>
                              <p:cond delay="1000"/>
                            </p:stCondLst>
                            <p:childTnLst>
                              <p:par>
                                <p:cTn id="14" presetID="12" presetClass="entr" presetSubtype="4"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additive="base">
                                        <p:cTn id="16" dur="500"/>
                                        <p:tgtEl>
                                          <p:spTgt spid="20"/>
                                        </p:tgtEl>
                                        <p:attrNameLst>
                                          <p:attrName>ppt_y</p:attrName>
                                        </p:attrNameLst>
                                      </p:cBhvr>
                                      <p:tavLst>
                                        <p:tav tm="0">
                                          <p:val>
                                            <p:strVal val="#ppt_y+#ppt_h*1.125000"/>
                                          </p:val>
                                        </p:tav>
                                        <p:tav tm="100000">
                                          <p:val>
                                            <p:strVal val="#ppt_y"/>
                                          </p:val>
                                        </p:tav>
                                      </p:tavLst>
                                    </p:anim>
                                    <p:animEffect transition="in" filter="wipe(up)">
                                      <p:cBhvr>
                                        <p:cTn id="17" dur="500"/>
                                        <p:tgtEl>
                                          <p:spTgt spid="20"/>
                                        </p:tgtEl>
                                      </p:cBhvr>
                                    </p:animEffect>
                                  </p:childTnLst>
                                </p:cTn>
                              </p:par>
                            </p:childTnLst>
                          </p:cTn>
                        </p:par>
                        <p:par>
                          <p:cTn id="18" fill="hold">
                            <p:stCondLst>
                              <p:cond delay="1500"/>
                            </p:stCondLst>
                            <p:childTnLst>
                              <p:par>
                                <p:cTn id="19" presetID="12" presetClass="entr" presetSubtype="4" fill="hold" grpId="0" nodeType="afterEffect">
                                  <p:stCondLst>
                                    <p:cond delay="0"/>
                                  </p:stCondLst>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500"/>
                                        <p:tgtEl>
                                          <p:spTgt spid="21"/>
                                        </p:tgtEl>
                                        <p:attrNameLst>
                                          <p:attrName>ppt_y</p:attrName>
                                        </p:attrNameLst>
                                      </p:cBhvr>
                                      <p:tavLst>
                                        <p:tav tm="0">
                                          <p:val>
                                            <p:strVal val="#ppt_y+#ppt_h*1.125000"/>
                                          </p:val>
                                        </p:tav>
                                        <p:tav tm="100000">
                                          <p:val>
                                            <p:strVal val="#ppt_y"/>
                                          </p:val>
                                        </p:tav>
                                      </p:tavLst>
                                    </p:anim>
                                    <p:animEffect transition="in" filter="wipe(up)">
                                      <p:cBhvr>
                                        <p:cTn id="22" dur="500"/>
                                        <p:tgtEl>
                                          <p:spTgt spid="21"/>
                                        </p:tgtEl>
                                      </p:cBhvr>
                                    </p:animEffect>
                                  </p:childTnLst>
                                </p:cTn>
                              </p:par>
                            </p:childTnLst>
                          </p:cTn>
                        </p:par>
                        <p:par>
                          <p:cTn id="23" fill="hold">
                            <p:stCondLst>
                              <p:cond delay="2000"/>
                            </p:stCondLst>
                            <p:childTnLst>
                              <p:par>
                                <p:cTn id="24" presetID="12" presetClass="entr" presetSubtype="4" fill="hold" grpId="0" nodeType="afterEffect">
                                  <p:stCondLst>
                                    <p:cond delay="0"/>
                                  </p:stCondLst>
                                  <p:childTnLst>
                                    <p:set>
                                      <p:cBhvr>
                                        <p:cTn id="25" dur="1" fill="hold">
                                          <p:stCondLst>
                                            <p:cond delay="0"/>
                                          </p:stCondLst>
                                        </p:cTn>
                                        <p:tgtEl>
                                          <p:spTgt spid="27"/>
                                        </p:tgtEl>
                                        <p:attrNameLst>
                                          <p:attrName>style.visibility</p:attrName>
                                        </p:attrNameLst>
                                      </p:cBhvr>
                                      <p:to>
                                        <p:strVal val="visible"/>
                                      </p:to>
                                    </p:set>
                                    <p:anim calcmode="lin" valueType="num">
                                      <p:cBhvr additive="base">
                                        <p:cTn id="26" dur="500"/>
                                        <p:tgtEl>
                                          <p:spTgt spid="27"/>
                                        </p:tgtEl>
                                        <p:attrNameLst>
                                          <p:attrName>ppt_y</p:attrName>
                                        </p:attrNameLst>
                                      </p:cBhvr>
                                      <p:tavLst>
                                        <p:tav tm="0">
                                          <p:val>
                                            <p:strVal val="#ppt_y+#ppt_h*1.125000"/>
                                          </p:val>
                                        </p:tav>
                                        <p:tav tm="100000">
                                          <p:val>
                                            <p:strVal val="#ppt_y"/>
                                          </p:val>
                                        </p:tav>
                                      </p:tavLst>
                                    </p:anim>
                                    <p:animEffect transition="in" filter="wipe(up)">
                                      <p:cBhvr>
                                        <p:cTn id="2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9" grpId="0" bldLvl="0"/>
      <p:bldP spid="20" grpId="0" bldLvl="0"/>
      <p:bldP spid="21" grpId="0" bldLvl="0"/>
      <p:bldP spid="27" grpId="0" bldLvl="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Rectangle 27">
            <a:extLst>
              <a:ext uri="{FF2B5EF4-FFF2-40B4-BE49-F238E27FC236}">
                <a16:creationId xmlns:a16="http://schemas.microsoft.com/office/drawing/2014/main" id="{6035D16F-0006-42BD-97C7-95F5BD4839B3}"/>
              </a:ext>
            </a:extLst>
          </p:cNvPr>
          <p:cNvSpPr/>
          <p:nvPr/>
        </p:nvSpPr>
        <p:spPr>
          <a:xfrm>
            <a:off x="5572780" y="2017633"/>
            <a:ext cx="5432321" cy="517351"/>
          </a:xfrm>
          <a:prstGeom prst="rect">
            <a:avLst/>
          </a:prstGeom>
        </p:spPr>
        <p:txBody>
          <a:bodyPr wrap="square">
            <a:spAutoFit/>
          </a:bodyPr>
          <a:lstStyle/>
          <a:p>
            <a:pP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7" name="Rectangle 28">
            <a:extLst>
              <a:ext uri="{FF2B5EF4-FFF2-40B4-BE49-F238E27FC236}">
                <a16:creationId xmlns:a16="http://schemas.microsoft.com/office/drawing/2014/main" id="{0E3B4C4D-B10B-4D69-A4B5-85EAF8F3037E}"/>
              </a:ext>
            </a:extLst>
          </p:cNvPr>
          <p:cNvSpPr/>
          <p:nvPr/>
        </p:nvSpPr>
        <p:spPr>
          <a:xfrm>
            <a:off x="5572780" y="2482454"/>
            <a:ext cx="5432321" cy="520271"/>
          </a:xfrm>
          <a:prstGeom prst="rect">
            <a:avLst/>
          </a:prstGeom>
        </p:spPr>
        <p:txBody>
          <a:bodyPr wrap="square">
            <a:spAutoFit/>
          </a:bodyPr>
          <a:lstStyle/>
          <a:p>
            <a:pPr algn="l"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8" name="Rectangle 25">
            <a:extLst>
              <a:ext uri="{FF2B5EF4-FFF2-40B4-BE49-F238E27FC236}">
                <a16:creationId xmlns:a16="http://schemas.microsoft.com/office/drawing/2014/main" id="{1B678006-AE38-489D-AAE8-DFC3127325E2}"/>
              </a:ext>
            </a:extLst>
          </p:cNvPr>
          <p:cNvSpPr/>
          <p:nvPr/>
        </p:nvSpPr>
        <p:spPr>
          <a:xfrm>
            <a:off x="5264132" y="2261349"/>
            <a:ext cx="64770" cy="68389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9" name="Rectangle 27">
            <a:extLst>
              <a:ext uri="{FF2B5EF4-FFF2-40B4-BE49-F238E27FC236}">
                <a16:creationId xmlns:a16="http://schemas.microsoft.com/office/drawing/2014/main" id="{5F692C27-5BE5-48F8-9C5A-32374B700CA3}"/>
              </a:ext>
            </a:extLst>
          </p:cNvPr>
          <p:cNvSpPr/>
          <p:nvPr/>
        </p:nvSpPr>
        <p:spPr>
          <a:xfrm>
            <a:off x="5572780" y="3275859"/>
            <a:ext cx="5432321" cy="517351"/>
          </a:xfrm>
          <a:prstGeom prst="rect">
            <a:avLst/>
          </a:prstGeom>
        </p:spPr>
        <p:txBody>
          <a:bodyPr wrap="square">
            <a:spAutoFit/>
          </a:bodyPr>
          <a:lstStyle/>
          <a:p>
            <a:pP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10" name="Rectangle 28">
            <a:extLst>
              <a:ext uri="{FF2B5EF4-FFF2-40B4-BE49-F238E27FC236}">
                <a16:creationId xmlns:a16="http://schemas.microsoft.com/office/drawing/2014/main" id="{0D987171-6C25-4DF6-B18D-B856DE7BD916}"/>
              </a:ext>
            </a:extLst>
          </p:cNvPr>
          <p:cNvSpPr/>
          <p:nvPr/>
        </p:nvSpPr>
        <p:spPr>
          <a:xfrm>
            <a:off x="5572780" y="3740680"/>
            <a:ext cx="5432321" cy="520271"/>
          </a:xfrm>
          <a:prstGeom prst="rect">
            <a:avLst/>
          </a:prstGeom>
        </p:spPr>
        <p:txBody>
          <a:bodyPr wrap="square">
            <a:spAutoFit/>
          </a:bodyPr>
          <a:lstStyle/>
          <a:p>
            <a:pPr algn="l"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11" name="Rectangle 25">
            <a:extLst>
              <a:ext uri="{FF2B5EF4-FFF2-40B4-BE49-F238E27FC236}">
                <a16:creationId xmlns:a16="http://schemas.microsoft.com/office/drawing/2014/main" id="{6E53C7D1-64B7-495C-8FBD-8DE4786D9963}"/>
              </a:ext>
            </a:extLst>
          </p:cNvPr>
          <p:cNvSpPr/>
          <p:nvPr/>
        </p:nvSpPr>
        <p:spPr>
          <a:xfrm>
            <a:off x="5264132" y="3519575"/>
            <a:ext cx="64770" cy="68389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2" name="Rectangle 27">
            <a:extLst>
              <a:ext uri="{FF2B5EF4-FFF2-40B4-BE49-F238E27FC236}">
                <a16:creationId xmlns:a16="http://schemas.microsoft.com/office/drawing/2014/main" id="{6420AEF3-750B-4E78-BCC5-BA6DA2272B6C}"/>
              </a:ext>
            </a:extLst>
          </p:cNvPr>
          <p:cNvSpPr/>
          <p:nvPr/>
        </p:nvSpPr>
        <p:spPr>
          <a:xfrm>
            <a:off x="5572780" y="4668291"/>
            <a:ext cx="5432321" cy="517351"/>
          </a:xfrm>
          <a:prstGeom prst="rect">
            <a:avLst/>
          </a:prstGeom>
        </p:spPr>
        <p:txBody>
          <a:bodyPr wrap="square">
            <a:spAutoFit/>
          </a:bodyPr>
          <a:lstStyle/>
          <a:p>
            <a:pP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13" name="Rectangle 28">
            <a:extLst>
              <a:ext uri="{FF2B5EF4-FFF2-40B4-BE49-F238E27FC236}">
                <a16:creationId xmlns:a16="http://schemas.microsoft.com/office/drawing/2014/main" id="{BA1F6894-A0A1-45CB-BE65-82C39E41B532}"/>
              </a:ext>
            </a:extLst>
          </p:cNvPr>
          <p:cNvSpPr/>
          <p:nvPr/>
        </p:nvSpPr>
        <p:spPr>
          <a:xfrm>
            <a:off x="5572780" y="5133112"/>
            <a:ext cx="5432321" cy="520271"/>
          </a:xfrm>
          <a:prstGeom prst="rect">
            <a:avLst/>
          </a:prstGeom>
        </p:spPr>
        <p:txBody>
          <a:bodyPr wrap="square">
            <a:spAutoFit/>
          </a:bodyPr>
          <a:lstStyle/>
          <a:p>
            <a:pPr algn="l"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14" name="Rectangle 25">
            <a:extLst>
              <a:ext uri="{FF2B5EF4-FFF2-40B4-BE49-F238E27FC236}">
                <a16:creationId xmlns:a16="http://schemas.microsoft.com/office/drawing/2014/main" id="{349EAD20-6C87-4EE3-AAF2-BFBDC5F1BD30}"/>
              </a:ext>
            </a:extLst>
          </p:cNvPr>
          <p:cNvSpPr/>
          <p:nvPr/>
        </p:nvSpPr>
        <p:spPr>
          <a:xfrm>
            <a:off x="5264132" y="4912007"/>
            <a:ext cx="64770" cy="68389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grpSp>
        <p:nvGrpSpPr>
          <p:cNvPr id="15" name="Group 155">
            <a:extLst>
              <a:ext uri="{FF2B5EF4-FFF2-40B4-BE49-F238E27FC236}">
                <a16:creationId xmlns:a16="http://schemas.microsoft.com/office/drawing/2014/main" id="{BF5480AF-EEF4-4D3A-B07A-5FE09F02850A}"/>
              </a:ext>
            </a:extLst>
          </p:cNvPr>
          <p:cNvGrpSpPr/>
          <p:nvPr/>
        </p:nvGrpSpPr>
        <p:grpSpPr>
          <a:xfrm>
            <a:off x="2447513" y="2276308"/>
            <a:ext cx="648526" cy="753464"/>
            <a:chOff x="2593975" y="4225925"/>
            <a:chExt cx="490538" cy="569912"/>
          </a:xfrm>
          <a:solidFill>
            <a:schemeClr val="tx1">
              <a:lumMod val="75000"/>
              <a:lumOff val="25000"/>
            </a:schemeClr>
          </a:solidFill>
        </p:grpSpPr>
        <p:sp>
          <p:nvSpPr>
            <p:cNvPr id="16" name="Freeform 18">
              <a:extLst>
                <a:ext uri="{FF2B5EF4-FFF2-40B4-BE49-F238E27FC236}">
                  <a16:creationId xmlns:a16="http://schemas.microsoft.com/office/drawing/2014/main" id="{04C4733F-AD2C-4997-A724-2F77FBA09828}"/>
                </a:ext>
              </a:extLst>
            </p:cNvPr>
            <p:cNvSpPr/>
            <p:nvPr/>
          </p:nvSpPr>
          <p:spPr bwMode="auto">
            <a:xfrm>
              <a:off x="2773363" y="4384675"/>
              <a:ext cx="131763" cy="252412"/>
            </a:xfrm>
            <a:custGeom>
              <a:avLst/>
              <a:gdLst>
                <a:gd name="T0" fmla="*/ 445 w 827"/>
                <a:gd name="T1" fmla="*/ 0 h 1593"/>
                <a:gd name="T2" fmla="*/ 498 w 827"/>
                <a:gd name="T3" fmla="*/ 8 h 1593"/>
                <a:gd name="T4" fmla="*/ 515 w 827"/>
                <a:gd name="T5" fmla="*/ 47 h 1593"/>
                <a:gd name="T6" fmla="*/ 516 w 827"/>
                <a:gd name="T7" fmla="*/ 123 h 1593"/>
                <a:gd name="T8" fmla="*/ 525 w 827"/>
                <a:gd name="T9" fmla="*/ 163 h 1593"/>
                <a:gd name="T10" fmla="*/ 563 w 827"/>
                <a:gd name="T11" fmla="*/ 178 h 1593"/>
                <a:gd name="T12" fmla="*/ 691 w 827"/>
                <a:gd name="T13" fmla="*/ 207 h 1593"/>
                <a:gd name="T14" fmla="*/ 767 w 827"/>
                <a:gd name="T15" fmla="*/ 246 h 1593"/>
                <a:gd name="T16" fmla="*/ 771 w 827"/>
                <a:gd name="T17" fmla="*/ 287 h 1593"/>
                <a:gd name="T18" fmla="*/ 726 w 827"/>
                <a:gd name="T19" fmla="*/ 434 h 1593"/>
                <a:gd name="T20" fmla="*/ 700 w 827"/>
                <a:gd name="T21" fmla="*/ 455 h 1593"/>
                <a:gd name="T22" fmla="*/ 621 w 827"/>
                <a:gd name="T23" fmla="*/ 425 h 1593"/>
                <a:gd name="T24" fmla="*/ 473 w 827"/>
                <a:gd name="T25" fmla="*/ 396 h 1593"/>
                <a:gd name="T26" fmla="*/ 377 w 827"/>
                <a:gd name="T27" fmla="*/ 402 h 1593"/>
                <a:gd name="T28" fmla="*/ 315 w 827"/>
                <a:gd name="T29" fmla="*/ 437 h 1593"/>
                <a:gd name="T30" fmla="*/ 291 w 827"/>
                <a:gd name="T31" fmla="*/ 496 h 1593"/>
                <a:gd name="T32" fmla="*/ 314 w 827"/>
                <a:gd name="T33" fmla="*/ 557 h 1593"/>
                <a:gd name="T34" fmla="*/ 402 w 827"/>
                <a:gd name="T35" fmla="*/ 618 h 1593"/>
                <a:gd name="T36" fmla="*/ 572 w 827"/>
                <a:gd name="T37" fmla="*/ 691 h 1593"/>
                <a:gd name="T38" fmla="*/ 712 w 827"/>
                <a:gd name="T39" fmla="*/ 778 h 1593"/>
                <a:gd name="T40" fmla="*/ 791 w 827"/>
                <a:gd name="T41" fmla="*/ 886 h 1593"/>
                <a:gd name="T42" fmla="*/ 826 w 827"/>
                <a:gd name="T43" fmla="*/ 1009 h 1593"/>
                <a:gd name="T44" fmla="*/ 812 w 827"/>
                <a:gd name="T45" fmla="*/ 1137 h 1593"/>
                <a:gd name="T46" fmla="*/ 747 w 827"/>
                <a:gd name="T47" fmla="*/ 1256 h 1593"/>
                <a:gd name="T48" fmla="*/ 640 w 827"/>
                <a:gd name="T49" fmla="*/ 1345 h 1593"/>
                <a:gd name="T50" fmla="*/ 535 w 827"/>
                <a:gd name="T51" fmla="*/ 1387 h 1593"/>
                <a:gd name="T52" fmla="*/ 506 w 827"/>
                <a:gd name="T53" fmla="*/ 1423 h 1593"/>
                <a:gd name="T54" fmla="*/ 505 w 827"/>
                <a:gd name="T55" fmla="*/ 1545 h 1593"/>
                <a:gd name="T56" fmla="*/ 489 w 827"/>
                <a:gd name="T57" fmla="*/ 1585 h 1593"/>
                <a:gd name="T58" fmla="*/ 404 w 827"/>
                <a:gd name="T59" fmla="*/ 1593 h 1593"/>
                <a:gd name="T60" fmla="*/ 318 w 827"/>
                <a:gd name="T61" fmla="*/ 1584 h 1593"/>
                <a:gd name="T62" fmla="*/ 300 w 827"/>
                <a:gd name="T63" fmla="*/ 1542 h 1593"/>
                <a:gd name="T64" fmla="*/ 299 w 827"/>
                <a:gd name="T65" fmla="*/ 1446 h 1593"/>
                <a:gd name="T66" fmla="*/ 288 w 827"/>
                <a:gd name="T67" fmla="*/ 1413 h 1593"/>
                <a:gd name="T68" fmla="*/ 244 w 827"/>
                <a:gd name="T69" fmla="*/ 1401 h 1593"/>
                <a:gd name="T70" fmla="*/ 94 w 827"/>
                <a:gd name="T71" fmla="*/ 1365 h 1593"/>
                <a:gd name="T72" fmla="*/ 14 w 827"/>
                <a:gd name="T73" fmla="*/ 1325 h 1593"/>
                <a:gd name="T74" fmla="*/ 0 w 827"/>
                <a:gd name="T75" fmla="*/ 1293 h 1593"/>
                <a:gd name="T76" fmla="*/ 23 w 827"/>
                <a:gd name="T77" fmla="*/ 1198 h 1593"/>
                <a:gd name="T78" fmla="*/ 51 w 827"/>
                <a:gd name="T79" fmla="*/ 1113 h 1593"/>
                <a:gd name="T80" fmla="*/ 78 w 827"/>
                <a:gd name="T81" fmla="*/ 1102 h 1593"/>
                <a:gd name="T82" fmla="*/ 159 w 827"/>
                <a:gd name="T83" fmla="*/ 1137 h 1593"/>
                <a:gd name="T84" fmla="*/ 325 w 827"/>
                <a:gd name="T85" fmla="*/ 1180 h 1593"/>
                <a:gd name="T86" fmla="*/ 435 w 827"/>
                <a:gd name="T87" fmla="*/ 1173 h 1593"/>
                <a:gd name="T88" fmla="*/ 512 w 827"/>
                <a:gd name="T89" fmla="*/ 1132 h 1593"/>
                <a:gd name="T90" fmla="*/ 542 w 827"/>
                <a:gd name="T91" fmla="*/ 1070 h 1593"/>
                <a:gd name="T92" fmla="*/ 529 w 827"/>
                <a:gd name="T93" fmla="*/ 1004 h 1593"/>
                <a:gd name="T94" fmla="*/ 471 w 827"/>
                <a:gd name="T95" fmla="*/ 946 h 1593"/>
                <a:gd name="T96" fmla="*/ 369 w 827"/>
                <a:gd name="T97" fmla="*/ 898 h 1593"/>
                <a:gd name="T98" fmla="*/ 233 w 827"/>
                <a:gd name="T99" fmla="*/ 840 h 1593"/>
                <a:gd name="T100" fmla="*/ 126 w 827"/>
                <a:gd name="T101" fmla="*/ 772 h 1593"/>
                <a:gd name="T102" fmla="*/ 54 w 827"/>
                <a:gd name="T103" fmla="*/ 691 h 1593"/>
                <a:gd name="T104" fmla="*/ 15 w 827"/>
                <a:gd name="T105" fmla="*/ 591 h 1593"/>
                <a:gd name="T106" fmla="*/ 15 w 827"/>
                <a:gd name="T107" fmla="*/ 467 h 1593"/>
                <a:gd name="T108" fmla="*/ 58 w 827"/>
                <a:gd name="T109" fmla="*/ 351 h 1593"/>
                <a:gd name="T110" fmla="*/ 139 w 827"/>
                <a:gd name="T111" fmla="*/ 263 h 1593"/>
                <a:gd name="T112" fmla="*/ 254 w 827"/>
                <a:gd name="T113" fmla="*/ 203 h 1593"/>
                <a:gd name="T114" fmla="*/ 300 w 827"/>
                <a:gd name="T115" fmla="*/ 183 h 1593"/>
                <a:gd name="T116" fmla="*/ 314 w 827"/>
                <a:gd name="T117" fmla="*/ 156 h 1593"/>
                <a:gd name="T118" fmla="*/ 315 w 827"/>
                <a:gd name="T119" fmla="*/ 87 h 1593"/>
                <a:gd name="T120" fmla="*/ 320 w 827"/>
                <a:gd name="T121" fmla="*/ 21 h 1593"/>
                <a:gd name="T122" fmla="*/ 352 w 827"/>
                <a:gd name="T123" fmla="*/ 1 h 1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7" h="1593">
                  <a:moveTo>
                    <a:pt x="371" y="0"/>
                  </a:moveTo>
                  <a:lnTo>
                    <a:pt x="415" y="0"/>
                  </a:lnTo>
                  <a:lnTo>
                    <a:pt x="445" y="0"/>
                  </a:lnTo>
                  <a:lnTo>
                    <a:pt x="468" y="1"/>
                  </a:lnTo>
                  <a:lnTo>
                    <a:pt x="485" y="3"/>
                  </a:lnTo>
                  <a:lnTo>
                    <a:pt x="498" y="8"/>
                  </a:lnTo>
                  <a:lnTo>
                    <a:pt x="506" y="17"/>
                  </a:lnTo>
                  <a:lnTo>
                    <a:pt x="512" y="29"/>
                  </a:lnTo>
                  <a:lnTo>
                    <a:pt x="515" y="47"/>
                  </a:lnTo>
                  <a:lnTo>
                    <a:pt x="516" y="70"/>
                  </a:lnTo>
                  <a:lnTo>
                    <a:pt x="516" y="99"/>
                  </a:lnTo>
                  <a:lnTo>
                    <a:pt x="516" y="123"/>
                  </a:lnTo>
                  <a:lnTo>
                    <a:pt x="517" y="141"/>
                  </a:lnTo>
                  <a:lnTo>
                    <a:pt x="519" y="154"/>
                  </a:lnTo>
                  <a:lnTo>
                    <a:pt x="525" y="163"/>
                  </a:lnTo>
                  <a:lnTo>
                    <a:pt x="533" y="169"/>
                  </a:lnTo>
                  <a:lnTo>
                    <a:pt x="545" y="173"/>
                  </a:lnTo>
                  <a:lnTo>
                    <a:pt x="563" y="178"/>
                  </a:lnTo>
                  <a:lnTo>
                    <a:pt x="586" y="181"/>
                  </a:lnTo>
                  <a:lnTo>
                    <a:pt x="640" y="192"/>
                  </a:lnTo>
                  <a:lnTo>
                    <a:pt x="691" y="207"/>
                  </a:lnTo>
                  <a:lnTo>
                    <a:pt x="742" y="228"/>
                  </a:lnTo>
                  <a:lnTo>
                    <a:pt x="756" y="236"/>
                  </a:lnTo>
                  <a:lnTo>
                    <a:pt x="767" y="246"/>
                  </a:lnTo>
                  <a:lnTo>
                    <a:pt x="772" y="258"/>
                  </a:lnTo>
                  <a:lnTo>
                    <a:pt x="775" y="271"/>
                  </a:lnTo>
                  <a:lnTo>
                    <a:pt x="771" y="287"/>
                  </a:lnTo>
                  <a:lnTo>
                    <a:pt x="753" y="352"/>
                  </a:lnTo>
                  <a:lnTo>
                    <a:pt x="733" y="416"/>
                  </a:lnTo>
                  <a:lnTo>
                    <a:pt x="726" y="434"/>
                  </a:lnTo>
                  <a:lnTo>
                    <a:pt x="720" y="446"/>
                  </a:lnTo>
                  <a:lnTo>
                    <a:pt x="711" y="452"/>
                  </a:lnTo>
                  <a:lnTo>
                    <a:pt x="700" y="455"/>
                  </a:lnTo>
                  <a:lnTo>
                    <a:pt x="686" y="451"/>
                  </a:lnTo>
                  <a:lnTo>
                    <a:pt x="668" y="445"/>
                  </a:lnTo>
                  <a:lnTo>
                    <a:pt x="621" y="425"/>
                  </a:lnTo>
                  <a:lnTo>
                    <a:pt x="573" y="410"/>
                  </a:lnTo>
                  <a:lnTo>
                    <a:pt x="524" y="400"/>
                  </a:lnTo>
                  <a:lnTo>
                    <a:pt x="473" y="396"/>
                  </a:lnTo>
                  <a:lnTo>
                    <a:pt x="422" y="396"/>
                  </a:lnTo>
                  <a:lnTo>
                    <a:pt x="399" y="398"/>
                  </a:lnTo>
                  <a:lnTo>
                    <a:pt x="377" y="402"/>
                  </a:lnTo>
                  <a:lnTo>
                    <a:pt x="356" y="409"/>
                  </a:lnTo>
                  <a:lnTo>
                    <a:pt x="333" y="422"/>
                  </a:lnTo>
                  <a:lnTo>
                    <a:pt x="315" y="437"/>
                  </a:lnTo>
                  <a:lnTo>
                    <a:pt x="302" y="456"/>
                  </a:lnTo>
                  <a:lnTo>
                    <a:pt x="295" y="475"/>
                  </a:lnTo>
                  <a:lnTo>
                    <a:pt x="291" y="496"/>
                  </a:lnTo>
                  <a:lnTo>
                    <a:pt x="293" y="517"/>
                  </a:lnTo>
                  <a:lnTo>
                    <a:pt x="301" y="538"/>
                  </a:lnTo>
                  <a:lnTo>
                    <a:pt x="314" y="557"/>
                  </a:lnTo>
                  <a:lnTo>
                    <a:pt x="333" y="575"/>
                  </a:lnTo>
                  <a:lnTo>
                    <a:pt x="366" y="598"/>
                  </a:lnTo>
                  <a:lnTo>
                    <a:pt x="402" y="618"/>
                  </a:lnTo>
                  <a:lnTo>
                    <a:pt x="440" y="635"/>
                  </a:lnTo>
                  <a:lnTo>
                    <a:pt x="506" y="662"/>
                  </a:lnTo>
                  <a:lnTo>
                    <a:pt x="572" y="691"/>
                  </a:lnTo>
                  <a:lnTo>
                    <a:pt x="635" y="724"/>
                  </a:lnTo>
                  <a:lnTo>
                    <a:pt x="676" y="749"/>
                  </a:lnTo>
                  <a:lnTo>
                    <a:pt x="712" y="778"/>
                  </a:lnTo>
                  <a:lnTo>
                    <a:pt x="743" y="811"/>
                  </a:lnTo>
                  <a:lnTo>
                    <a:pt x="770" y="847"/>
                  </a:lnTo>
                  <a:lnTo>
                    <a:pt x="791" y="886"/>
                  </a:lnTo>
                  <a:lnTo>
                    <a:pt x="808" y="925"/>
                  </a:lnTo>
                  <a:lnTo>
                    <a:pt x="819" y="967"/>
                  </a:lnTo>
                  <a:lnTo>
                    <a:pt x="826" y="1009"/>
                  </a:lnTo>
                  <a:lnTo>
                    <a:pt x="827" y="1052"/>
                  </a:lnTo>
                  <a:lnTo>
                    <a:pt x="822" y="1095"/>
                  </a:lnTo>
                  <a:lnTo>
                    <a:pt x="812" y="1137"/>
                  </a:lnTo>
                  <a:lnTo>
                    <a:pt x="796" y="1179"/>
                  </a:lnTo>
                  <a:lnTo>
                    <a:pt x="775" y="1218"/>
                  </a:lnTo>
                  <a:lnTo>
                    <a:pt x="747" y="1256"/>
                  </a:lnTo>
                  <a:lnTo>
                    <a:pt x="715" y="1290"/>
                  </a:lnTo>
                  <a:lnTo>
                    <a:pt x="679" y="1320"/>
                  </a:lnTo>
                  <a:lnTo>
                    <a:pt x="640" y="1345"/>
                  </a:lnTo>
                  <a:lnTo>
                    <a:pt x="598" y="1366"/>
                  </a:lnTo>
                  <a:lnTo>
                    <a:pt x="553" y="1380"/>
                  </a:lnTo>
                  <a:lnTo>
                    <a:pt x="535" y="1387"/>
                  </a:lnTo>
                  <a:lnTo>
                    <a:pt x="521" y="1396"/>
                  </a:lnTo>
                  <a:lnTo>
                    <a:pt x="512" y="1407"/>
                  </a:lnTo>
                  <a:lnTo>
                    <a:pt x="506" y="1423"/>
                  </a:lnTo>
                  <a:lnTo>
                    <a:pt x="505" y="1442"/>
                  </a:lnTo>
                  <a:lnTo>
                    <a:pt x="506" y="1493"/>
                  </a:lnTo>
                  <a:lnTo>
                    <a:pt x="505" y="1545"/>
                  </a:lnTo>
                  <a:lnTo>
                    <a:pt x="504" y="1562"/>
                  </a:lnTo>
                  <a:lnTo>
                    <a:pt x="497" y="1575"/>
                  </a:lnTo>
                  <a:lnTo>
                    <a:pt x="489" y="1585"/>
                  </a:lnTo>
                  <a:lnTo>
                    <a:pt x="475" y="1590"/>
                  </a:lnTo>
                  <a:lnTo>
                    <a:pt x="459" y="1593"/>
                  </a:lnTo>
                  <a:lnTo>
                    <a:pt x="404" y="1593"/>
                  </a:lnTo>
                  <a:lnTo>
                    <a:pt x="348" y="1593"/>
                  </a:lnTo>
                  <a:lnTo>
                    <a:pt x="331" y="1590"/>
                  </a:lnTo>
                  <a:lnTo>
                    <a:pt x="318" y="1584"/>
                  </a:lnTo>
                  <a:lnTo>
                    <a:pt x="308" y="1574"/>
                  </a:lnTo>
                  <a:lnTo>
                    <a:pt x="302" y="1559"/>
                  </a:lnTo>
                  <a:lnTo>
                    <a:pt x="300" y="1542"/>
                  </a:lnTo>
                  <a:lnTo>
                    <a:pt x="300" y="1505"/>
                  </a:lnTo>
                  <a:lnTo>
                    <a:pt x="299" y="1466"/>
                  </a:lnTo>
                  <a:lnTo>
                    <a:pt x="299" y="1446"/>
                  </a:lnTo>
                  <a:lnTo>
                    <a:pt x="298" y="1431"/>
                  </a:lnTo>
                  <a:lnTo>
                    <a:pt x="293" y="1421"/>
                  </a:lnTo>
                  <a:lnTo>
                    <a:pt x="288" y="1413"/>
                  </a:lnTo>
                  <a:lnTo>
                    <a:pt x="278" y="1407"/>
                  </a:lnTo>
                  <a:lnTo>
                    <a:pt x="264" y="1404"/>
                  </a:lnTo>
                  <a:lnTo>
                    <a:pt x="244" y="1401"/>
                  </a:lnTo>
                  <a:lnTo>
                    <a:pt x="193" y="1392"/>
                  </a:lnTo>
                  <a:lnTo>
                    <a:pt x="142" y="1380"/>
                  </a:lnTo>
                  <a:lnTo>
                    <a:pt x="94" y="1365"/>
                  </a:lnTo>
                  <a:lnTo>
                    <a:pt x="46" y="1345"/>
                  </a:lnTo>
                  <a:lnTo>
                    <a:pt x="28" y="1335"/>
                  </a:lnTo>
                  <a:lnTo>
                    <a:pt x="14" y="1325"/>
                  </a:lnTo>
                  <a:lnTo>
                    <a:pt x="5" y="1317"/>
                  </a:lnTo>
                  <a:lnTo>
                    <a:pt x="1" y="1306"/>
                  </a:lnTo>
                  <a:lnTo>
                    <a:pt x="0" y="1293"/>
                  </a:lnTo>
                  <a:lnTo>
                    <a:pt x="2" y="1277"/>
                  </a:lnTo>
                  <a:lnTo>
                    <a:pt x="6" y="1256"/>
                  </a:lnTo>
                  <a:lnTo>
                    <a:pt x="23" y="1198"/>
                  </a:lnTo>
                  <a:lnTo>
                    <a:pt x="39" y="1142"/>
                  </a:lnTo>
                  <a:lnTo>
                    <a:pt x="45" y="1125"/>
                  </a:lnTo>
                  <a:lnTo>
                    <a:pt x="51" y="1113"/>
                  </a:lnTo>
                  <a:lnTo>
                    <a:pt x="58" y="1105"/>
                  </a:lnTo>
                  <a:lnTo>
                    <a:pt x="67" y="1102"/>
                  </a:lnTo>
                  <a:lnTo>
                    <a:pt x="78" y="1102"/>
                  </a:lnTo>
                  <a:lnTo>
                    <a:pt x="90" y="1107"/>
                  </a:lnTo>
                  <a:lnTo>
                    <a:pt x="106" y="1113"/>
                  </a:lnTo>
                  <a:lnTo>
                    <a:pt x="159" y="1137"/>
                  </a:lnTo>
                  <a:lnTo>
                    <a:pt x="212" y="1157"/>
                  </a:lnTo>
                  <a:lnTo>
                    <a:pt x="268" y="1170"/>
                  </a:lnTo>
                  <a:lnTo>
                    <a:pt x="325" y="1180"/>
                  </a:lnTo>
                  <a:lnTo>
                    <a:pt x="363" y="1182"/>
                  </a:lnTo>
                  <a:lnTo>
                    <a:pt x="399" y="1180"/>
                  </a:lnTo>
                  <a:lnTo>
                    <a:pt x="435" y="1173"/>
                  </a:lnTo>
                  <a:lnTo>
                    <a:pt x="469" y="1161"/>
                  </a:lnTo>
                  <a:lnTo>
                    <a:pt x="493" y="1148"/>
                  </a:lnTo>
                  <a:lnTo>
                    <a:pt x="512" y="1132"/>
                  </a:lnTo>
                  <a:lnTo>
                    <a:pt x="527" y="1113"/>
                  </a:lnTo>
                  <a:lnTo>
                    <a:pt x="537" y="1092"/>
                  </a:lnTo>
                  <a:lnTo>
                    <a:pt x="542" y="1070"/>
                  </a:lnTo>
                  <a:lnTo>
                    <a:pt x="542" y="1049"/>
                  </a:lnTo>
                  <a:lnTo>
                    <a:pt x="539" y="1026"/>
                  </a:lnTo>
                  <a:lnTo>
                    <a:pt x="529" y="1004"/>
                  </a:lnTo>
                  <a:lnTo>
                    <a:pt x="516" y="983"/>
                  </a:lnTo>
                  <a:lnTo>
                    <a:pt x="496" y="964"/>
                  </a:lnTo>
                  <a:lnTo>
                    <a:pt x="471" y="946"/>
                  </a:lnTo>
                  <a:lnTo>
                    <a:pt x="444" y="929"/>
                  </a:lnTo>
                  <a:lnTo>
                    <a:pt x="414" y="916"/>
                  </a:lnTo>
                  <a:lnTo>
                    <a:pt x="369" y="898"/>
                  </a:lnTo>
                  <a:lnTo>
                    <a:pt x="323" y="879"/>
                  </a:lnTo>
                  <a:lnTo>
                    <a:pt x="278" y="860"/>
                  </a:lnTo>
                  <a:lnTo>
                    <a:pt x="233" y="840"/>
                  </a:lnTo>
                  <a:lnTo>
                    <a:pt x="189" y="816"/>
                  </a:lnTo>
                  <a:lnTo>
                    <a:pt x="157" y="795"/>
                  </a:lnTo>
                  <a:lnTo>
                    <a:pt x="126" y="772"/>
                  </a:lnTo>
                  <a:lnTo>
                    <a:pt x="98" y="747"/>
                  </a:lnTo>
                  <a:lnTo>
                    <a:pt x="74" y="720"/>
                  </a:lnTo>
                  <a:lnTo>
                    <a:pt x="54" y="691"/>
                  </a:lnTo>
                  <a:lnTo>
                    <a:pt x="37" y="660"/>
                  </a:lnTo>
                  <a:lnTo>
                    <a:pt x="24" y="627"/>
                  </a:lnTo>
                  <a:lnTo>
                    <a:pt x="15" y="591"/>
                  </a:lnTo>
                  <a:lnTo>
                    <a:pt x="10" y="553"/>
                  </a:lnTo>
                  <a:lnTo>
                    <a:pt x="10" y="513"/>
                  </a:lnTo>
                  <a:lnTo>
                    <a:pt x="15" y="467"/>
                  </a:lnTo>
                  <a:lnTo>
                    <a:pt x="25" y="425"/>
                  </a:lnTo>
                  <a:lnTo>
                    <a:pt x="39" y="386"/>
                  </a:lnTo>
                  <a:lnTo>
                    <a:pt x="58" y="351"/>
                  </a:lnTo>
                  <a:lnTo>
                    <a:pt x="81" y="318"/>
                  </a:lnTo>
                  <a:lnTo>
                    <a:pt x="108" y="289"/>
                  </a:lnTo>
                  <a:lnTo>
                    <a:pt x="139" y="263"/>
                  </a:lnTo>
                  <a:lnTo>
                    <a:pt x="174" y="240"/>
                  </a:lnTo>
                  <a:lnTo>
                    <a:pt x="212" y="220"/>
                  </a:lnTo>
                  <a:lnTo>
                    <a:pt x="254" y="203"/>
                  </a:lnTo>
                  <a:lnTo>
                    <a:pt x="274" y="195"/>
                  </a:lnTo>
                  <a:lnTo>
                    <a:pt x="289" y="190"/>
                  </a:lnTo>
                  <a:lnTo>
                    <a:pt x="300" y="183"/>
                  </a:lnTo>
                  <a:lnTo>
                    <a:pt x="308" y="177"/>
                  </a:lnTo>
                  <a:lnTo>
                    <a:pt x="312" y="168"/>
                  </a:lnTo>
                  <a:lnTo>
                    <a:pt x="314" y="156"/>
                  </a:lnTo>
                  <a:lnTo>
                    <a:pt x="315" y="141"/>
                  </a:lnTo>
                  <a:lnTo>
                    <a:pt x="315" y="120"/>
                  </a:lnTo>
                  <a:lnTo>
                    <a:pt x="315" y="87"/>
                  </a:lnTo>
                  <a:lnTo>
                    <a:pt x="315" y="56"/>
                  </a:lnTo>
                  <a:lnTo>
                    <a:pt x="316" y="36"/>
                  </a:lnTo>
                  <a:lnTo>
                    <a:pt x="320" y="21"/>
                  </a:lnTo>
                  <a:lnTo>
                    <a:pt x="326" y="10"/>
                  </a:lnTo>
                  <a:lnTo>
                    <a:pt x="336" y="5"/>
                  </a:lnTo>
                  <a:lnTo>
                    <a:pt x="352" y="1"/>
                  </a:lnTo>
                  <a:lnTo>
                    <a:pt x="371" y="0"/>
                  </a:lnTo>
                  <a:close/>
                </a:path>
              </a:pathLst>
            </a:custGeom>
            <a:grpFill/>
            <a:ln w="0">
              <a:noFill/>
              <a:prstDash val="solid"/>
              <a:round/>
            </a:ln>
          </p:spPr>
          <p:txBody>
            <a:bodyPr vert="horz" wrap="square" lIns="91440" tIns="45720" rIns="91440" bIns="45720" numCol="1" anchor="t" anchorCtr="0" compatLnSpc="1"/>
            <a:lstStyle/>
            <a:p>
              <a:endParaRPr lang="en-US" sz="2400">
                <a:latin typeface="字魂58号-创中黑" panose="00000500000000000000" pitchFamily="2" charset="-122"/>
                <a:ea typeface="字魂58号-创中黑" panose="00000500000000000000" pitchFamily="2" charset="-122"/>
                <a:cs typeface="+mn-ea"/>
                <a:sym typeface="+mn-lt"/>
              </a:endParaRPr>
            </a:p>
          </p:txBody>
        </p:sp>
        <p:sp>
          <p:nvSpPr>
            <p:cNvPr id="17" name="Freeform 19">
              <a:extLst>
                <a:ext uri="{FF2B5EF4-FFF2-40B4-BE49-F238E27FC236}">
                  <a16:creationId xmlns:a16="http://schemas.microsoft.com/office/drawing/2014/main" id="{9DFA2D04-9EA8-452A-B9FB-489085484198}"/>
                </a:ext>
              </a:extLst>
            </p:cNvPr>
            <p:cNvSpPr>
              <a:spLocks noEditPoints="1"/>
            </p:cNvSpPr>
            <p:nvPr/>
          </p:nvSpPr>
          <p:spPr bwMode="auto">
            <a:xfrm>
              <a:off x="2593975" y="4225925"/>
              <a:ext cx="490538" cy="569912"/>
            </a:xfrm>
            <a:custGeom>
              <a:avLst/>
              <a:gdLst>
                <a:gd name="T0" fmla="*/ 1277 w 3088"/>
                <a:gd name="T1" fmla="*/ 663 h 3592"/>
                <a:gd name="T2" fmla="*/ 955 w 3088"/>
                <a:gd name="T3" fmla="*/ 791 h 3592"/>
                <a:gd name="T4" fmla="*/ 689 w 3088"/>
                <a:gd name="T5" fmla="*/ 1004 h 3592"/>
                <a:gd name="T6" fmla="*/ 496 w 3088"/>
                <a:gd name="T7" fmla="*/ 1284 h 3592"/>
                <a:gd name="T8" fmla="*/ 391 w 3088"/>
                <a:gd name="T9" fmla="*/ 1617 h 3592"/>
                <a:gd name="T10" fmla="*/ 391 w 3088"/>
                <a:gd name="T11" fmla="*/ 1976 h 3592"/>
                <a:gd name="T12" fmla="*/ 496 w 3088"/>
                <a:gd name="T13" fmla="*/ 2308 h 3592"/>
                <a:gd name="T14" fmla="*/ 689 w 3088"/>
                <a:gd name="T15" fmla="*/ 2589 h 3592"/>
                <a:gd name="T16" fmla="*/ 955 w 3088"/>
                <a:gd name="T17" fmla="*/ 2801 h 3592"/>
                <a:gd name="T18" fmla="*/ 1277 w 3088"/>
                <a:gd name="T19" fmla="*/ 2929 h 3592"/>
                <a:gd name="T20" fmla="*/ 1630 w 3088"/>
                <a:gd name="T21" fmla="*/ 2958 h 3592"/>
                <a:gd name="T22" fmla="*/ 1959 w 3088"/>
                <a:gd name="T23" fmla="*/ 2884 h 3592"/>
                <a:gd name="T24" fmla="*/ 2246 w 3088"/>
                <a:gd name="T25" fmla="*/ 2726 h 3592"/>
                <a:gd name="T26" fmla="*/ 2475 w 3088"/>
                <a:gd name="T27" fmla="*/ 2497 h 3592"/>
                <a:gd name="T28" fmla="*/ 2634 w 3088"/>
                <a:gd name="T29" fmla="*/ 2211 h 3592"/>
                <a:gd name="T30" fmla="*/ 2706 w 3088"/>
                <a:gd name="T31" fmla="*/ 1883 h 3592"/>
                <a:gd name="T32" fmla="*/ 2679 w 3088"/>
                <a:gd name="T33" fmla="*/ 1529 h 3592"/>
                <a:gd name="T34" fmla="*/ 2551 w 3088"/>
                <a:gd name="T35" fmla="*/ 1208 h 3592"/>
                <a:gd name="T36" fmla="*/ 2337 w 3088"/>
                <a:gd name="T37" fmla="*/ 944 h 3592"/>
                <a:gd name="T38" fmla="*/ 2057 w 3088"/>
                <a:gd name="T39" fmla="*/ 750 h 3592"/>
                <a:gd name="T40" fmla="*/ 1725 w 3088"/>
                <a:gd name="T41" fmla="*/ 646 h 3592"/>
                <a:gd name="T42" fmla="*/ 1557 w 3088"/>
                <a:gd name="T43" fmla="*/ 1 h 3592"/>
                <a:gd name="T44" fmla="*/ 1621 w 3088"/>
                <a:gd name="T45" fmla="*/ 39 h 3592"/>
                <a:gd name="T46" fmla="*/ 2010 w 3088"/>
                <a:gd name="T47" fmla="*/ 278 h 3592"/>
                <a:gd name="T48" fmla="*/ 2427 w 3088"/>
                <a:gd name="T49" fmla="*/ 456 h 3592"/>
                <a:gd name="T50" fmla="*/ 2828 w 3088"/>
                <a:gd name="T51" fmla="*/ 546 h 3592"/>
                <a:gd name="T52" fmla="*/ 3051 w 3088"/>
                <a:gd name="T53" fmla="*/ 577 h 3592"/>
                <a:gd name="T54" fmla="*/ 3087 w 3088"/>
                <a:gd name="T55" fmla="*/ 630 h 3592"/>
                <a:gd name="T56" fmla="*/ 3086 w 3088"/>
                <a:gd name="T57" fmla="*/ 1810 h 3592"/>
                <a:gd name="T58" fmla="*/ 3046 w 3088"/>
                <a:gd name="T59" fmla="*/ 2262 h 3592"/>
                <a:gd name="T60" fmla="*/ 2938 w 3088"/>
                <a:gd name="T61" fmla="*/ 2537 h 3592"/>
                <a:gd name="T62" fmla="*/ 2757 w 3088"/>
                <a:gd name="T63" fmla="*/ 2805 h 3592"/>
                <a:gd name="T64" fmla="*/ 2484 w 3088"/>
                <a:gd name="T65" fmla="*/ 3078 h 3592"/>
                <a:gd name="T66" fmla="*/ 2171 w 3088"/>
                <a:gd name="T67" fmla="*/ 3300 h 3592"/>
                <a:gd name="T68" fmla="*/ 1796 w 3088"/>
                <a:gd name="T69" fmla="*/ 3494 h 3592"/>
                <a:gd name="T70" fmla="*/ 1549 w 3088"/>
                <a:gd name="T71" fmla="*/ 3592 h 3592"/>
                <a:gd name="T72" fmla="*/ 1296 w 3088"/>
                <a:gd name="T73" fmla="*/ 3499 h 3592"/>
                <a:gd name="T74" fmla="*/ 891 w 3088"/>
                <a:gd name="T75" fmla="*/ 3284 h 3592"/>
                <a:gd name="T76" fmla="*/ 525 w 3088"/>
                <a:gd name="T77" fmla="*/ 3005 h 3592"/>
                <a:gd name="T78" fmla="*/ 282 w 3088"/>
                <a:gd name="T79" fmla="*/ 2741 h 3592"/>
                <a:gd name="T80" fmla="*/ 118 w 3088"/>
                <a:gd name="T81" fmla="*/ 2469 h 3592"/>
                <a:gd name="T82" fmla="*/ 25 w 3088"/>
                <a:gd name="T83" fmla="*/ 2161 h 3592"/>
                <a:gd name="T84" fmla="*/ 0 w 3088"/>
                <a:gd name="T85" fmla="*/ 1506 h 3592"/>
                <a:gd name="T86" fmla="*/ 3 w 3088"/>
                <a:gd name="T87" fmla="*/ 621 h 3592"/>
                <a:gd name="T88" fmla="*/ 44 w 3088"/>
                <a:gd name="T89" fmla="*/ 575 h 3592"/>
                <a:gd name="T90" fmla="*/ 324 w 3088"/>
                <a:gd name="T91" fmla="*/ 541 h 3592"/>
                <a:gd name="T92" fmla="*/ 764 w 3088"/>
                <a:gd name="T93" fmla="*/ 420 h 3592"/>
                <a:gd name="T94" fmla="*/ 1176 w 3088"/>
                <a:gd name="T95" fmla="*/ 224 h 3592"/>
                <a:gd name="T96" fmla="*/ 1489 w 3088"/>
                <a:gd name="T97" fmla="*/ 24 h 3592"/>
                <a:gd name="T98" fmla="*/ 1545 w 3088"/>
                <a:gd name="T99" fmla="*/ 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88" h="3592">
                  <a:moveTo>
                    <a:pt x="1544" y="632"/>
                  </a:moveTo>
                  <a:lnTo>
                    <a:pt x="1453" y="635"/>
                  </a:lnTo>
                  <a:lnTo>
                    <a:pt x="1363" y="646"/>
                  </a:lnTo>
                  <a:lnTo>
                    <a:pt x="1277" y="663"/>
                  </a:lnTo>
                  <a:lnTo>
                    <a:pt x="1192" y="686"/>
                  </a:lnTo>
                  <a:lnTo>
                    <a:pt x="1110" y="715"/>
                  </a:lnTo>
                  <a:lnTo>
                    <a:pt x="1031" y="750"/>
                  </a:lnTo>
                  <a:lnTo>
                    <a:pt x="955" y="791"/>
                  </a:lnTo>
                  <a:lnTo>
                    <a:pt x="883" y="837"/>
                  </a:lnTo>
                  <a:lnTo>
                    <a:pt x="814" y="888"/>
                  </a:lnTo>
                  <a:lnTo>
                    <a:pt x="749" y="944"/>
                  </a:lnTo>
                  <a:lnTo>
                    <a:pt x="689" y="1004"/>
                  </a:lnTo>
                  <a:lnTo>
                    <a:pt x="634" y="1068"/>
                  </a:lnTo>
                  <a:lnTo>
                    <a:pt x="583" y="1136"/>
                  </a:lnTo>
                  <a:lnTo>
                    <a:pt x="537" y="1208"/>
                  </a:lnTo>
                  <a:lnTo>
                    <a:pt x="496" y="1284"/>
                  </a:lnTo>
                  <a:lnTo>
                    <a:pt x="461" y="1363"/>
                  </a:lnTo>
                  <a:lnTo>
                    <a:pt x="432" y="1445"/>
                  </a:lnTo>
                  <a:lnTo>
                    <a:pt x="409" y="1529"/>
                  </a:lnTo>
                  <a:lnTo>
                    <a:pt x="391" y="1617"/>
                  </a:lnTo>
                  <a:lnTo>
                    <a:pt x="381" y="1705"/>
                  </a:lnTo>
                  <a:lnTo>
                    <a:pt x="378" y="1796"/>
                  </a:lnTo>
                  <a:lnTo>
                    <a:pt x="381" y="1887"/>
                  </a:lnTo>
                  <a:lnTo>
                    <a:pt x="391" y="1976"/>
                  </a:lnTo>
                  <a:lnTo>
                    <a:pt x="409" y="2063"/>
                  </a:lnTo>
                  <a:lnTo>
                    <a:pt x="432" y="2148"/>
                  </a:lnTo>
                  <a:lnTo>
                    <a:pt x="461" y="2229"/>
                  </a:lnTo>
                  <a:lnTo>
                    <a:pt x="496" y="2308"/>
                  </a:lnTo>
                  <a:lnTo>
                    <a:pt x="537" y="2383"/>
                  </a:lnTo>
                  <a:lnTo>
                    <a:pt x="583" y="2456"/>
                  </a:lnTo>
                  <a:lnTo>
                    <a:pt x="634" y="2524"/>
                  </a:lnTo>
                  <a:lnTo>
                    <a:pt x="689" y="2589"/>
                  </a:lnTo>
                  <a:lnTo>
                    <a:pt x="749" y="2649"/>
                  </a:lnTo>
                  <a:lnTo>
                    <a:pt x="814" y="2705"/>
                  </a:lnTo>
                  <a:lnTo>
                    <a:pt x="883" y="2755"/>
                  </a:lnTo>
                  <a:lnTo>
                    <a:pt x="955" y="2801"/>
                  </a:lnTo>
                  <a:lnTo>
                    <a:pt x="1031" y="2842"/>
                  </a:lnTo>
                  <a:lnTo>
                    <a:pt x="1110" y="2877"/>
                  </a:lnTo>
                  <a:lnTo>
                    <a:pt x="1192" y="2906"/>
                  </a:lnTo>
                  <a:lnTo>
                    <a:pt x="1277" y="2929"/>
                  </a:lnTo>
                  <a:lnTo>
                    <a:pt x="1363" y="2947"/>
                  </a:lnTo>
                  <a:lnTo>
                    <a:pt x="1453" y="2957"/>
                  </a:lnTo>
                  <a:lnTo>
                    <a:pt x="1544" y="2961"/>
                  </a:lnTo>
                  <a:lnTo>
                    <a:pt x="1630" y="2958"/>
                  </a:lnTo>
                  <a:lnTo>
                    <a:pt x="1716" y="2948"/>
                  </a:lnTo>
                  <a:lnTo>
                    <a:pt x="1799" y="2933"/>
                  </a:lnTo>
                  <a:lnTo>
                    <a:pt x="1881" y="2911"/>
                  </a:lnTo>
                  <a:lnTo>
                    <a:pt x="1959" y="2884"/>
                  </a:lnTo>
                  <a:lnTo>
                    <a:pt x="2036" y="2853"/>
                  </a:lnTo>
                  <a:lnTo>
                    <a:pt x="2109" y="2815"/>
                  </a:lnTo>
                  <a:lnTo>
                    <a:pt x="2179" y="2773"/>
                  </a:lnTo>
                  <a:lnTo>
                    <a:pt x="2246" y="2726"/>
                  </a:lnTo>
                  <a:lnTo>
                    <a:pt x="2309" y="2674"/>
                  </a:lnTo>
                  <a:lnTo>
                    <a:pt x="2369" y="2620"/>
                  </a:lnTo>
                  <a:lnTo>
                    <a:pt x="2424" y="2559"/>
                  </a:lnTo>
                  <a:lnTo>
                    <a:pt x="2475" y="2497"/>
                  </a:lnTo>
                  <a:lnTo>
                    <a:pt x="2522" y="2430"/>
                  </a:lnTo>
                  <a:lnTo>
                    <a:pt x="2564" y="2360"/>
                  </a:lnTo>
                  <a:lnTo>
                    <a:pt x="2601" y="2287"/>
                  </a:lnTo>
                  <a:lnTo>
                    <a:pt x="2634" y="2211"/>
                  </a:lnTo>
                  <a:lnTo>
                    <a:pt x="2660" y="2133"/>
                  </a:lnTo>
                  <a:lnTo>
                    <a:pt x="2682" y="2052"/>
                  </a:lnTo>
                  <a:lnTo>
                    <a:pt x="2698" y="1969"/>
                  </a:lnTo>
                  <a:lnTo>
                    <a:pt x="2706" y="1883"/>
                  </a:lnTo>
                  <a:lnTo>
                    <a:pt x="2710" y="1796"/>
                  </a:lnTo>
                  <a:lnTo>
                    <a:pt x="2706" y="1705"/>
                  </a:lnTo>
                  <a:lnTo>
                    <a:pt x="2697" y="1617"/>
                  </a:lnTo>
                  <a:lnTo>
                    <a:pt x="2679" y="1529"/>
                  </a:lnTo>
                  <a:lnTo>
                    <a:pt x="2656" y="1445"/>
                  </a:lnTo>
                  <a:lnTo>
                    <a:pt x="2627" y="1363"/>
                  </a:lnTo>
                  <a:lnTo>
                    <a:pt x="2591" y="1284"/>
                  </a:lnTo>
                  <a:lnTo>
                    <a:pt x="2551" y="1208"/>
                  </a:lnTo>
                  <a:lnTo>
                    <a:pt x="2505" y="1136"/>
                  </a:lnTo>
                  <a:lnTo>
                    <a:pt x="2453" y="1068"/>
                  </a:lnTo>
                  <a:lnTo>
                    <a:pt x="2397" y="1004"/>
                  </a:lnTo>
                  <a:lnTo>
                    <a:pt x="2337" y="944"/>
                  </a:lnTo>
                  <a:lnTo>
                    <a:pt x="2274" y="888"/>
                  </a:lnTo>
                  <a:lnTo>
                    <a:pt x="2205" y="837"/>
                  </a:lnTo>
                  <a:lnTo>
                    <a:pt x="2132" y="791"/>
                  </a:lnTo>
                  <a:lnTo>
                    <a:pt x="2057" y="750"/>
                  </a:lnTo>
                  <a:lnTo>
                    <a:pt x="1978" y="715"/>
                  </a:lnTo>
                  <a:lnTo>
                    <a:pt x="1896" y="686"/>
                  </a:lnTo>
                  <a:lnTo>
                    <a:pt x="1811" y="663"/>
                  </a:lnTo>
                  <a:lnTo>
                    <a:pt x="1725" y="646"/>
                  </a:lnTo>
                  <a:lnTo>
                    <a:pt x="1635" y="635"/>
                  </a:lnTo>
                  <a:lnTo>
                    <a:pt x="1544" y="632"/>
                  </a:lnTo>
                  <a:close/>
                  <a:moveTo>
                    <a:pt x="1545" y="0"/>
                  </a:moveTo>
                  <a:lnTo>
                    <a:pt x="1557" y="1"/>
                  </a:lnTo>
                  <a:lnTo>
                    <a:pt x="1569" y="6"/>
                  </a:lnTo>
                  <a:lnTo>
                    <a:pt x="1583" y="14"/>
                  </a:lnTo>
                  <a:lnTo>
                    <a:pt x="1600" y="25"/>
                  </a:lnTo>
                  <a:lnTo>
                    <a:pt x="1621" y="39"/>
                  </a:lnTo>
                  <a:lnTo>
                    <a:pt x="1716" y="104"/>
                  </a:lnTo>
                  <a:lnTo>
                    <a:pt x="1812" y="165"/>
                  </a:lnTo>
                  <a:lnTo>
                    <a:pt x="1910" y="223"/>
                  </a:lnTo>
                  <a:lnTo>
                    <a:pt x="2010" y="278"/>
                  </a:lnTo>
                  <a:lnTo>
                    <a:pt x="2112" y="329"/>
                  </a:lnTo>
                  <a:lnTo>
                    <a:pt x="2215" y="375"/>
                  </a:lnTo>
                  <a:lnTo>
                    <a:pt x="2320" y="418"/>
                  </a:lnTo>
                  <a:lnTo>
                    <a:pt x="2427" y="456"/>
                  </a:lnTo>
                  <a:lnTo>
                    <a:pt x="2537" y="489"/>
                  </a:lnTo>
                  <a:lnTo>
                    <a:pt x="2648" y="516"/>
                  </a:lnTo>
                  <a:lnTo>
                    <a:pt x="2738" y="532"/>
                  </a:lnTo>
                  <a:lnTo>
                    <a:pt x="2828" y="546"/>
                  </a:lnTo>
                  <a:lnTo>
                    <a:pt x="2919" y="556"/>
                  </a:lnTo>
                  <a:lnTo>
                    <a:pt x="3010" y="567"/>
                  </a:lnTo>
                  <a:lnTo>
                    <a:pt x="3032" y="572"/>
                  </a:lnTo>
                  <a:lnTo>
                    <a:pt x="3051" y="577"/>
                  </a:lnTo>
                  <a:lnTo>
                    <a:pt x="3065" y="586"/>
                  </a:lnTo>
                  <a:lnTo>
                    <a:pt x="3075" y="597"/>
                  </a:lnTo>
                  <a:lnTo>
                    <a:pt x="3082" y="611"/>
                  </a:lnTo>
                  <a:lnTo>
                    <a:pt x="3087" y="630"/>
                  </a:lnTo>
                  <a:lnTo>
                    <a:pt x="3088" y="653"/>
                  </a:lnTo>
                  <a:lnTo>
                    <a:pt x="3088" y="1352"/>
                  </a:lnTo>
                  <a:lnTo>
                    <a:pt x="3088" y="1580"/>
                  </a:lnTo>
                  <a:lnTo>
                    <a:pt x="3086" y="1810"/>
                  </a:lnTo>
                  <a:lnTo>
                    <a:pt x="3080" y="2039"/>
                  </a:lnTo>
                  <a:lnTo>
                    <a:pt x="3074" y="2115"/>
                  </a:lnTo>
                  <a:lnTo>
                    <a:pt x="3063" y="2190"/>
                  </a:lnTo>
                  <a:lnTo>
                    <a:pt x="3046" y="2262"/>
                  </a:lnTo>
                  <a:lnTo>
                    <a:pt x="3025" y="2333"/>
                  </a:lnTo>
                  <a:lnTo>
                    <a:pt x="3000" y="2402"/>
                  </a:lnTo>
                  <a:lnTo>
                    <a:pt x="2972" y="2470"/>
                  </a:lnTo>
                  <a:lnTo>
                    <a:pt x="2938" y="2537"/>
                  </a:lnTo>
                  <a:lnTo>
                    <a:pt x="2900" y="2601"/>
                  </a:lnTo>
                  <a:lnTo>
                    <a:pt x="2860" y="2664"/>
                  </a:lnTo>
                  <a:lnTo>
                    <a:pt x="2817" y="2727"/>
                  </a:lnTo>
                  <a:lnTo>
                    <a:pt x="2757" y="2805"/>
                  </a:lnTo>
                  <a:lnTo>
                    <a:pt x="2693" y="2878"/>
                  </a:lnTo>
                  <a:lnTo>
                    <a:pt x="2627" y="2948"/>
                  </a:lnTo>
                  <a:lnTo>
                    <a:pt x="2556" y="3015"/>
                  </a:lnTo>
                  <a:lnTo>
                    <a:pt x="2484" y="3078"/>
                  </a:lnTo>
                  <a:lnTo>
                    <a:pt x="2410" y="3138"/>
                  </a:lnTo>
                  <a:lnTo>
                    <a:pt x="2332" y="3195"/>
                  </a:lnTo>
                  <a:lnTo>
                    <a:pt x="2252" y="3249"/>
                  </a:lnTo>
                  <a:lnTo>
                    <a:pt x="2171" y="3300"/>
                  </a:lnTo>
                  <a:lnTo>
                    <a:pt x="2086" y="3349"/>
                  </a:lnTo>
                  <a:lnTo>
                    <a:pt x="2001" y="3396"/>
                  </a:lnTo>
                  <a:lnTo>
                    <a:pt x="1900" y="3447"/>
                  </a:lnTo>
                  <a:lnTo>
                    <a:pt x="1796" y="3494"/>
                  </a:lnTo>
                  <a:lnTo>
                    <a:pt x="1692" y="3540"/>
                  </a:lnTo>
                  <a:lnTo>
                    <a:pt x="1588" y="3583"/>
                  </a:lnTo>
                  <a:lnTo>
                    <a:pt x="1570" y="3590"/>
                  </a:lnTo>
                  <a:lnTo>
                    <a:pt x="1549" y="3592"/>
                  </a:lnTo>
                  <a:lnTo>
                    <a:pt x="1530" y="3592"/>
                  </a:lnTo>
                  <a:lnTo>
                    <a:pt x="1511" y="3588"/>
                  </a:lnTo>
                  <a:lnTo>
                    <a:pt x="1404" y="3545"/>
                  </a:lnTo>
                  <a:lnTo>
                    <a:pt x="1296" y="3499"/>
                  </a:lnTo>
                  <a:lnTo>
                    <a:pt x="1192" y="3451"/>
                  </a:lnTo>
                  <a:lnTo>
                    <a:pt x="1089" y="3399"/>
                  </a:lnTo>
                  <a:lnTo>
                    <a:pt x="989" y="3343"/>
                  </a:lnTo>
                  <a:lnTo>
                    <a:pt x="891" y="3284"/>
                  </a:lnTo>
                  <a:lnTo>
                    <a:pt x="796" y="3220"/>
                  </a:lnTo>
                  <a:lnTo>
                    <a:pt x="702" y="3152"/>
                  </a:lnTo>
                  <a:lnTo>
                    <a:pt x="613" y="3081"/>
                  </a:lnTo>
                  <a:lnTo>
                    <a:pt x="525" y="3005"/>
                  </a:lnTo>
                  <a:lnTo>
                    <a:pt x="440" y="2924"/>
                  </a:lnTo>
                  <a:lnTo>
                    <a:pt x="385" y="2865"/>
                  </a:lnTo>
                  <a:lnTo>
                    <a:pt x="331" y="2803"/>
                  </a:lnTo>
                  <a:lnTo>
                    <a:pt x="282" y="2741"/>
                  </a:lnTo>
                  <a:lnTo>
                    <a:pt x="234" y="2677"/>
                  </a:lnTo>
                  <a:lnTo>
                    <a:pt x="192" y="2610"/>
                  </a:lnTo>
                  <a:lnTo>
                    <a:pt x="153" y="2540"/>
                  </a:lnTo>
                  <a:lnTo>
                    <a:pt x="118" y="2469"/>
                  </a:lnTo>
                  <a:lnTo>
                    <a:pt x="88" y="2394"/>
                  </a:lnTo>
                  <a:lnTo>
                    <a:pt x="62" y="2318"/>
                  </a:lnTo>
                  <a:lnTo>
                    <a:pt x="42" y="2239"/>
                  </a:lnTo>
                  <a:lnTo>
                    <a:pt x="25" y="2161"/>
                  </a:lnTo>
                  <a:lnTo>
                    <a:pt x="13" y="2084"/>
                  </a:lnTo>
                  <a:lnTo>
                    <a:pt x="5" y="2004"/>
                  </a:lnTo>
                  <a:lnTo>
                    <a:pt x="3" y="1925"/>
                  </a:lnTo>
                  <a:lnTo>
                    <a:pt x="0" y="1506"/>
                  </a:lnTo>
                  <a:lnTo>
                    <a:pt x="0" y="1087"/>
                  </a:lnTo>
                  <a:lnTo>
                    <a:pt x="1" y="668"/>
                  </a:lnTo>
                  <a:lnTo>
                    <a:pt x="1" y="642"/>
                  </a:lnTo>
                  <a:lnTo>
                    <a:pt x="3" y="621"/>
                  </a:lnTo>
                  <a:lnTo>
                    <a:pt x="9" y="604"/>
                  </a:lnTo>
                  <a:lnTo>
                    <a:pt x="16" y="591"/>
                  </a:lnTo>
                  <a:lnTo>
                    <a:pt x="28" y="582"/>
                  </a:lnTo>
                  <a:lnTo>
                    <a:pt x="44" y="575"/>
                  </a:lnTo>
                  <a:lnTo>
                    <a:pt x="65" y="571"/>
                  </a:lnTo>
                  <a:lnTo>
                    <a:pt x="91" y="569"/>
                  </a:lnTo>
                  <a:lnTo>
                    <a:pt x="209" y="558"/>
                  </a:lnTo>
                  <a:lnTo>
                    <a:pt x="324" y="541"/>
                  </a:lnTo>
                  <a:lnTo>
                    <a:pt x="437" y="518"/>
                  </a:lnTo>
                  <a:lnTo>
                    <a:pt x="548" y="491"/>
                  </a:lnTo>
                  <a:lnTo>
                    <a:pt x="657" y="458"/>
                  </a:lnTo>
                  <a:lnTo>
                    <a:pt x="764" y="420"/>
                  </a:lnTo>
                  <a:lnTo>
                    <a:pt x="869" y="377"/>
                  </a:lnTo>
                  <a:lnTo>
                    <a:pt x="973" y="330"/>
                  </a:lnTo>
                  <a:lnTo>
                    <a:pt x="1075" y="279"/>
                  </a:lnTo>
                  <a:lnTo>
                    <a:pt x="1176" y="224"/>
                  </a:lnTo>
                  <a:lnTo>
                    <a:pt x="1274" y="165"/>
                  </a:lnTo>
                  <a:lnTo>
                    <a:pt x="1372" y="102"/>
                  </a:lnTo>
                  <a:lnTo>
                    <a:pt x="1468" y="38"/>
                  </a:lnTo>
                  <a:lnTo>
                    <a:pt x="1489" y="24"/>
                  </a:lnTo>
                  <a:lnTo>
                    <a:pt x="1507" y="13"/>
                  </a:lnTo>
                  <a:lnTo>
                    <a:pt x="1521" y="5"/>
                  </a:lnTo>
                  <a:lnTo>
                    <a:pt x="1534" y="1"/>
                  </a:lnTo>
                  <a:lnTo>
                    <a:pt x="1545" y="0"/>
                  </a:lnTo>
                  <a:close/>
                </a:path>
              </a:pathLst>
            </a:custGeom>
            <a:grpFill/>
            <a:ln w="0">
              <a:noFill/>
              <a:prstDash val="solid"/>
              <a:round/>
            </a:ln>
          </p:spPr>
          <p:txBody>
            <a:bodyPr vert="horz" wrap="square" lIns="91440" tIns="45720" rIns="91440" bIns="45720" numCol="1" anchor="t" anchorCtr="0" compatLnSpc="1"/>
            <a:lstStyle/>
            <a:p>
              <a:endParaRPr lang="en-US" sz="2400">
                <a:latin typeface="字魂58号-创中黑" panose="00000500000000000000" pitchFamily="2" charset="-122"/>
                <a:ea typeface="字魂58号-创中黑" panose="00000500000000000000" pitchFamily="2" charset="-122"/>
                <a:cs typeface="+mn-ea"/>
                <a:sym typeface="+mn-lt"/>
              </a:endParaRPr>
            </a:p>
          </p:txBody>
        </p:sp>
      </p:grpSp>
      <p:sp>
        <p:nvSpPr>
          <p:cNvPr id="18" name="Rectangle 27">
            <a:extLst>
              <a:ext uri="{FF2B5EF4-FFF2-40B4-BE49-F238E27FC236}">
                <a16:creationId xmlns:a16="http://schemas.microsoft.com/office/drawing/2014/main" id="{78D33F67-CECD-406F-9A98-661DED39E251}"/>
              </a:ext>
            </a:extLst>
          </p:cNvPr>
          <p:cNvSpPr/>
          <p:nvPr/>
        </p:nvSpPr>
        <p:spPr>
          <a:xfrm>
            <a:off x="1523882" y="3345390"/>
            <a:ext cx="2495788" cy="517351"/>
          </a:xfrm>
          <a:prstGeom prst="rect">
            <a:avLst/>
          </a:prstGeom>
        </p:spPr>
        <p:txBody>
          <a:bodyPr wrap="square">
            <a:spAutoFit/>
          </a:bodyPr>
          <a:lstStyle/>
          <a:p>
            <a:pPr algn="ct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19" name="Rectangle 28">
            <a:extLst>
              <a:ext uri="{FF2B5EF4-FFF2-40B4-BE49-F238E27FC236}">
                <a16:creationId xmlns:a16="http://schemas.microsoft.com/office/drawing/2014/main" id="{65AF655C-93B4-4B85-A41F-47027EA8B859}"/>
              </a:ext>
            </a:extLst>
          </p:cNvPr>
          <p:cNvSpPr/>
          <p:nvPr/>
        </p:nvSpPr>
        <p:spPr>
          <a:xfrm>
            <a:off x="1187452" y="3948044"/>
            <a:ext cx="3168648" cy="1108637"/>
          </a:xfrm>
          <a:prstGeom prst="rect">
            <a:avLst/>
          </a:prstGeom>
        </p:spPr>
        <p:txBody>
          <a:bodyPr wrap="square">
            <a:spAutoFit/>
          </a:bodyPr>
          <a:lstStyle/>
          <a:p>
            <a:pPr algn="ctr" defTabSz="1828800" rtl="0">
              <a:lnSpc>
                <a:spcPct val="120000"/>
              </a:lnSpc>
            </a:pPr>
            <a:r>
              <a:rPr lang="id-ID" sz="14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tempor ac gravida sit amet, porta fermentum magna. </a:t>
            </a:r>
            <a:endParaRPr lang="id-ID" sz="14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Tree>
    <p:extLst>
      <p:ext uri="{BB962C8B-B14F-4D97-AF65-F5344CB8AC3E}">
        <p14:creationId xmlns:p14="http://schemas.microsoft.com/office/powerpoint/2010/main" val="3356201981"/>
      </p:ext>
    </p:extLst>
  </p:cSld>
  <p:clrMapOvr>
    <a:masterClrMapping/>
  </p:clrMapOvr>
  <mc:AlternateContent xmlns:mc="http://schemas.openxmlformats.org/markup-compatibility/2006">
    <mc:Choice xmlns:p14="http://schemas.microsoft.com/office/powerpoint/2010/main" Requires="p14">
      <p:transition spd="slow" p14:dur="1250" advTm="0">
        <p14:flip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 presetClass="entr" presetSubtype="4"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childTnLst>
                          </p:cTn>
                        </p:par>
                        <p:par>
                          <p:cTn id="26" fill="hold">
                            <p:stCondLst>
                              <p:cond delay="1500"/>
                            </p:stCondLst>
                            <p:childTnLst>
                              <p:par>
                                <p:cTn id="27" presetID="2" presetClass="entr" presetSubtype="4"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fill="hold"/>
                                        <p:tgtEl>
                                          <p:spTgt spid="12"/>
                                        </p:tgtEl>
                                        <p:attrNameLst>
                                          <p:attrName>ppt_x</p:attrName>
                                        </p:attrNameLst>
                                      </p:cBhvr>
                                      <p:tavLst>
                                        <p:tav tm="0">
                                          <p:val>
                                            <p:strVal val="#ppt_x"/>
                                          </p:val>
                                        </p:tav>
                                        <p:tav tm="100000">
                                          <p:val>
                                            <p:strVal val="#ppt_x"/>
                                          </p:val>
                                        </p:tav>
                                      </p:tavLst>
                                    </p:anim>
                                    <p:anim calcmode="lin" valueType="num">
                                      <p:cBhvr additive="base">
                                        <p:cTn id="30" dur="500" fill="hold"/>
                                        <p:tgtEl>
                                          <p:spTgt spid="12"/>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ppt_x"/>
                                          </p:val>
                                        </p:tav>
                                        <p:tav tm="100000">
                                          <p:val>
                                            <p:strVal val="#ppt_x"/>
                                          </p:val>
                                        </p:tav>
                                      </p:tavLst>
                                    </p:anim>
                                    <p:anim calcmode="lin" valueType="num">
                                      <p:cBhvr additive="base">
                                        <p:cTn id="34" dur="500" fill="hold"/>
                                        <p:tgtEl>
                                          <p:spTgt spid="13"/>
                                        </p:tgtEl>
                                        <p:attrNameLst>
                                          <p:attrName>ppt_y</p:attrName>
                                        </p:attrNameLst>
                                      </p:cBhvr>
                                      <p:tavLst>
                                        <p:tav tm="0">
                                          <p:val>
                                            <p:strVal val="1+#ppt_h/2"/>
                                          </p:val>
                                        </p:tav>
                                        <p:tav tm="100000">
                                          <p:val>
                                            <p:strVal val="#ppt_y"/>
                                          </p:val>
                                        </p:tav>
                                      </p:tavLst>
                                    </p:anim>
                                  </p:childTnLst>
                                </p:cTn>
                              </p:par>
                              <p:par>
                                <p:cTn id="35" presetID="49" presetClass="entr" presetSubtype="0" decel="100000" fill="hold" nodeType="with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p:cTn id="37" dur="500" fill="hold"/>
                                        <p:tgtEl>
                                          <p:spTgt spid="15"/>
                                        </p:tgtEl>
                                        <p:attrNameLst>
                                          <p:attrName>ppt_w</p:attrName>
                                        </p:attrNameLst>
                                      </p:cBhvr>
                                      <p:tavLst>
                                        <p:tav tm="0">
                                          <p:val>
                                            <p:fltVal val="0"/>
                                          </p:val>
                                        </p:tav>
                                        <p:tav tm="100000">
                                          <p:val>
                                            <p:strVal val="#ppt_w"/>
                                          </p:val>
                                        </p:tav>
                                      </p:tavLst>
                                    </p:anim>
                                    <p:anim calcmode="lin" valueType="num">
                                      <p:cBhvr>
                                        <p:cTn id="38" dur="500" fill="hold"/>
                                        <p:tgtEl>
                                          <p:spTgt spid="15"/>
                                        </p:tgtEl>
                                        <p:attrNameLst>
                                          <p:attrName>ppt_h</p:attrName>
                                        </p:attrNameLst>
                                      </p:cBhvr>
                                      <p:tavLst>
                                        <p:tav tm="0">
                                          <p:val>
                                            <p:fltVal val="0"/>
                                          </p:val>
                                        </p:tav>
                                        <p:tav tm="100000">
                                          <p:val>
                                            <p:strVal val="#ppt_h"/>
                                          </p:val>
                                        </p:tav>
                                      </p:tavLst>
                                    </p:anim>
                                    <p:anim calcmode="lin" valueType="num">
                                      <p:cBhvr>
                                        <p:cTn id="39" dur="500" fill="hold"/>
                                        <p:tgtEl>
                                          <p:spTgt spid="15"/>
                                        </p:tgtEl>
                                        <p:attrNameLst>
                                          <p:attrName>style.rotation</p:attrName>
                                        </p:attrNameLst>
                                      </p:cBhvr>
                                      <p:tavLst>
                                        <p:tav tm="0">
                                          <p:val>
                                            <p:fltVal val="360"/>
                                          </p:val>
                                        </p:tav>
                                        <p:tav tm="100000">
                                          <p:val>
                                            <p:fltVal val="0"/>
                                          </p:val>
                                        </p:tav>
                                      </p:tavLst>
                                    </p:anim>
                                    <p:animEffect transition="in" filter="fade">
                                      <p:cBhvr>
                                        <p:cTn id="40" dur="500"/>
                                        <p:tgtEl>
                                          <p:spTgt spid="15"/>
                                        </p:tgtEl>
                                      </p:cBhvr>
                                    </p:animEffect>
                                  </p:childTnLst>
                                </p:cTn>
                              </p:par>
                            </p:childTnLst>
                          </p:cTn>
                        </p:par>
                        <p:par>
                          <p:cTn id="41" fill="hold">
                            <p:stCondLst>
                              <p:cond delay="2000"/>
                            </p:stCondLst>
                            <p:childTnLst>
                              <p:par>
                                <p:cTn id="42" presetID="2" presetClass="entr" presetSubtype="4" fill="hold" grpId="0" nodeType="after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additive="base">
                                        <p:cTn id="44" dur="500" fill="hold"/>
                                        <p:tgtEl>
                                          <p:spTgt spid="18"/>
                                        </p:tgtEl>
                                        <p:attrNameLst>
                                          <p:attrName>ppt_x</p:attrName>
                                        </p:attrNameLst>
                                      </p:cBhvr>
                                      <p:tavLst>
                                        <p:tav tm="0">
                                          <p:val>
                                            <p:strVal val="#ppt_x"/>
                                          </p:val>
                                        </p:tav>
                                        <p:tav tm="100000">
                                          <p:val>
                                            <p:strVal val="#ppt_x"/>
                                          </p:val>
                                        </p:tav>
                                      </p:tavLst>
                                    </p:anim>
                                    <p:anim calcmode="lin" valueType="num">
                                      <p:cBhvr additive="base">
                                        <p:cTn id="45" dur="500" fill="hold"/>
                                        <p:tgtEl>
                                          <p:spTgt spid="18"/>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 calcmode="lin" valueType="num">
                                      <p:cBhvr additive="base">
                                        <p:cTn id="48" dur="500" fill="hold"/>
                                        <p:tgtEl>
                                          <p:spTgt spid="19"/>
                                        </p:tgtEl>
                                        <p:attrNameLst>
                                          <p:attrName>ppt_x</p:attrName>
                                        </p:attrNameLst>
                                      </p:cBhvr>
                                      <p:tavLst>
                                        <p:tav tm="0">
                                          <p:val>
                                            <p:strVal val="#ppt_x"/>
                                          </p:val>
                                        </p:tav>
                                        <p:tav tm="100000">
                                          <p:val>
                                            <p:strVal val="#ppt_x"/>
                                          </p:val>
                                        </p:tav>
                                      </p:tavLst>
                                    </p:anim>
                                    <p:anim calcmode="lin" valueType="num">
                                      <p:cBhvr additive="base">
                                        <p:cTn id="49"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P spid="10" grpId="0"/>
      <p:bldP spid="12" grpId="0"/>
      <p:bldP spid="13" grpId="0"/>
      <p:bldP spid="18" grpId="0"/>
      <p:bldP spid="1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BE011DC-DDAB-4DC4-8468-6A4DAD194A84}"/>
              </a:ext>
            </a:extLst>
          </p:cNvPr>
          <p:cNvPicPr>
            <a:picLocks noChangeAspect="1"/>
          </p:cNvPicPr>
          <p:nvPr/>
        </p:nvPicPr>
        <p:blipFill rotWithShape="1">
          <a:blip r:embed="rId2">
            <a:extLst>
              <a:ext uri="{28A0092B-C50C-407E-A947-70E740481C1C}">
                <a14:useLocalDpi xmlns:a14="http://schemas.microsoft.com/office/drawing/2010/main" val="0"/>
              </a:ext>
            </a:extLst>
          </a:blip>
          <a:srcRect l="39155" r="19742"/>
          <a:stretch/>
        </p:blipFill>
        <p:spPr>
          <a:xfrm flipH="1">
            <a:off x="-1" y="0"/>
            <a:ext cx="4648203" cy="6858000"/>
          </a:xfrm>
          <a:prstGeom prst="rect">
            <a:avLst/>
          </a:prstGeom>
        </p:spPr>
      </p:pic>
      <p:sp>
        <p:nvSpPr>
          <p:cNvPr id="6" name="矩形 5">
            <a:extLst>
              <a:ext uri="{FF2B5EF4-FFF2-40B4-BE49-F238E27FC236}">
                <a16:creationId xmlns:a16="http://schemas.microsoft.com/office/drawing/2014/main" id="{9081E886-0F96-4C7F-9ADA-8D00304D2284}"/>
              </a:ext>
            </a:extLst>
          </p:cNvPr>
          <p:cNvSpPr/>
          <p:nvPr/>
        </p:nvSpPr>
        <p:spPr>
          <a:xfrm>
            <a:off x="0" y="-16930"/>
            <a:ext cx="4648202" cy="6874930"/>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a:extLst>
              <a:ext uri="{FF2B5EF4-FFF2-40B4-BE49-F238E27FC236}">
                <a16:creationId xmlns:a16="http://schemas.microsoft.com/office/drawing/2014/main" id="{1F7DB85F-25DF-4520-875A-AF2F742C8A33}"/>
              </a:ext>
            </a:extLst>
          </p:cNvPr>
          <p:cNvSpPr/>
          <p:nvPr/>
        </p:nvSpPr>
        <p:spPr>
          <a:xfrm>
            <a:off x="4648202" y="-16930"/>
            <a:ext cx="80682" cy="687493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AD611024-F18D-44A2-B5A5-96069787D86A}"/>
              </a:ext>
            </a:extLst>
          </p:cNvPr>
          <p:cNvSpPr/>
          <p:nvPr/>
        </p:nvSpPr>
        <p:spPr>
          <a:xfrm>
            <a:off x="2505635" y="1981699"/>
            <a:ext cx="2877672" cy="287767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F8B0F6B4-BEB4-402A-A07A-71F4F563D5C7}"/>
              </a:ext>
            </a:extLst>
          </p:cNvPr>
          <p:cNvSpPr/>
          <p:nvPr/>
        </p:nvSpPr>
        <p:spPr>
          <a:xfrm>
            <a:off x="2604247" y="2199167"/>
            <a:ext cx="2770097" cy="2215991"/>
          </a:xfrm>
          <a:prstGeom prst="rect">
            <a:avLst/>
          </a:prstGeom>
        </p:spPr>
        <p:txBody>
          <a:bodyPr wrap="square">
            <a:spAutoFit/>
          </a:bodyPr>
          <a:lstStyle/>
          <a:p>
            <a:pPr algn="ctr"/>
            <a:r>
              <a:rPr lang="en-US" altLang="zh-CN" sz="138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rPr>
              <a:t>04</a:t>
            </a:r>
            <a:endParaRPr lang="zh-CN" altLang="en-US" sz="138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endParaRPr>
          </a:p>
        </p:txBody>
      </p:sp>
      <p:sp>
        <p:nvSpPr>
          <p:cNvPr id="11" name="文本框 10">
            <a:extLst>
              <a:ext uri="{FF2B5EF4-FFF2-40B4-BE49-F238E27FC236}">
                <a16:creationId xmlns:a16="http://schemas.microsoft.com/office/drawing/2014/main" id="{EA146B2F-61F1-4EE1-9740-0FC3DFCB65E5}"/>
              </a:ext>
            </a:extLst>
          </p:cNvPr>
          <p:cNvSpPr txBox="1"/>
          <p:nvPr/>
        </p:nvSpPr>
        <p:spPr>
          <a:xfrm>
            <a:off x="6113174" y="2452806"/>
            <a:ext cx="2080535" cy="645160"/>
          </a:xfrm>
          <a:prstGeom prst="rect">
            <a:avLst/>
          </a:prstGeom>
          <a:noFill/>
        </p:spPr>
        <p:txBody>
          <a:bodyPr wrap="square" rtlCol="0">
            <a:spAutoFit/>
          </a:bodyPr>
          <a:lstStyle/>
          <a:p>
            <a:pPr algn="dist"/>
            <a:r>
              <a:rPr lang="en-US" altLang="zh-CN" sz="3600" dirty="0">
                <a:solidFill>
                  <a:schemeClr val="tx1">
                    <a:lumMod val="75000"/>
                    <a:lumOff val="25000"/>
                  </a:schemeClr>
                </a:solidFill>
                <a:latin typeface="字魂58号-创中黑" panose="00000500000000000000" pitchFamily="2" charset="-122"/>
                <a:ea typeface="字魂58号-创中黑" panose="00000500000000000000" pitchFamily="2" charset="-122"/>
              </a:rPr>
              <a:t>Part 01</a:t>
            </a:r>
            <a:endPar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2" name="文本框 11">
            <a:extLst>
              <a:ext uri="{FF2B5EF4-FFF2-40B4-BE49-F238E27FC236}">
                <a16:creationId xmlns:a16="http://schemas.microsoft.com/office/drawing/2014/main" id="{A4ED3DA4-A27F-4EAE-84EF-EDAACACAE2E0}"/>
              </a:ext>
            </a:extLst>
          </p:cNvPr>
          <p:cNvSpPr txBox="1"/>
          <p:nvPr/>
        </p:nvSpPr>
        <p:spPr>
          <a:xfrm>
            <a:off x="6082283" y="3314339"/>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13" name="文本框 12">
            <a:extLst>
              <a:ext uri="{FF2B5EF4-FFF2-40B4-BE49-F238E27FC236}">
                <a16:creationId xmlns:a16="http://schemas.microsoft.com/office/drawing/2014/main" id="{6156E03B-FD87-4B70-93CF-ADF756C1AE17}"/>
              </a:ext>
            </a:extLst>
          </p:cNvPr>
          <p:cNvSpPr txBox="1"/>
          <p:nvPr/>
        </p:nvSpPr>
        <p:spPr>
          <a:xfrm>
            <a:off x="6063836" y="3961958"/>
            <a:ext cx="4259746" cy="461665"/>
          </a:xfrm>
          <a:prstGeom prst="rect">
            <a:avLst/>
          </a:prstGeom>
          <a:noFill/>
        </p:spPr>
        <p:txBody>
          <a:bodyPr wrap="square" rtlCol="0">
            <a:spAutoFit/>
          </a:bodyPr>
          <a:lstStyle/>
          <a:p>
            <a:r>
              <a:rPr lang="en-US" altLang="zh-CN" sz="1200" dirty="0">
                <a:solidFill>
                  <a:schemeClr val="bg2">
                    <a:lumMod val="10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it's about learning to dance in the rain.</a:t>
            </a:r>
            <a:endParaRPr lang="zh-CN" altLang="en-US" sz="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14" name="矩形 13">
            <a:extLst>
              <a:ext uri="{FF2B5EF4-FFF2-40B4-BE49-F238E27FC236}">
                <a16:creationId xmlns:a16="http://schemas.microsoft.com/office/drawing/2014/main" id="{C21D215F-F808-4971-B7AE-CC548B501B49}"/>
              </a:ext>
            </a:extLst>
          </p:cNvPr>
          <p:cNvSpPr/>
          <p:nvPr/>
        </p:nvSpPr>
        <p:spPr>
          <a:xfrm>
            <a:off x="11389658" y="1990164"/>
            <a:ext cx="802341" cy="287767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37323339"/>
      </p:ext>
    </p:extLst>
  </p:cSld>
  <p:clrMapOvr>
    <a:masterClrMapping/>
  </p:clrMapOvr>
  <p:transition spd="slow" advTm="0">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42"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outHorizontal)">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animBg="1"/>
      <p:bldP spid="10" grpId="0"/>
      <p:bldP spid="11" grpId="0"/>
      <p:bldP spid="12" grpId="0"/>
      <p:bldP spid="13" grpId="0"/>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0BBC5DF1-9340-4D83-B0EB-F4AF47A1F848}"/>
              </a:ext>
            </a:extLst>
          </p:cNvPr>
          <p:cNvPicPr>
            <a:picLocks noChangeAspect="1"/>
          </p:cNvPicPr>
          <p:nvPr/>
        </p:nvPicPr>
        <p:blipFill rotWithShape="1">
          <a:blip r:embed="rId2">
            <a:extLst>
              <a:ext uri="{28A0092B-C50C-407E-A947-70E740481C1C}">
                <a14:useLocalDpi xmlns:a14="http://schemas.microsoft.com/office/drawing/2010/main" val="0"/>
              </a:ext>
            </a:extLst>
          </a:blip>
          <a:srcRect t="7478" b="45128"/>
          <a:stretch/>
        </p:blipFill>
        <p:spPr>
          <a:xfrm>
            <a:off x="-1" y="0"/>
            <a:ext cx="12192000" cy="3308212"/>
          </a:xfrm>
          <a:prstGeom prst="rect">
            <a:avLst/>
          </a:prstGeom>
        </p:spPr>
      </p:pic>
      <p:sp>
        <p:nvSpPr>
          <p:cNvPr id="5" name="矩形 4">
            <a:extLst>
              <a:ext uri="{FF2B5EF4-FFF2-40B4-BE49-F238E27FC236}">
                <a16:creationId xmlns:a16="http://schemas.microsoft.com/office/drawing/2014/main" id="{7EB12FF6-2497-49EE-BB94-C448879FFE27}"/>
              </a:ext>
            </a:extLst>
          </p:cNvPr>
          <p:cNvSpPr/>
          <p:nvPr/>
        </p:nvSpPr>
        <p:spPr>
          <a:xfrm>
            <a:off x="1" y="-16930"/>
            <a:ext cx="12191999" cy="3325142"/>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extLst>
              <a:ext uri="{FF2B5EF4-FFF2-40B4-BE49-F238E27FC236}">
                <a16:creationId xmlns:a16="http://schemas.microsoft.com/office/drawing/2014/main" id="{5256E77F-EE52-46E8-9042-365040C03379}"/>
              </a:ext>
            </a:extLst>
          </p:cNvPr>
          <p:cNvSpPr/>
          <p:nvPr/>
        </p:nvSpPr>
        <p:spPr>
          <a:xfrm>
            <a:off x="3680010" y="1076556"/>
            <a:ext cx="4831978" cy="1107996"/>
          </a:xfrm>
          <a:prstGeom prst="rect">
            <a:avLst/>
          </a:prstGeom>
        </p:spPr>
        <p:txBody>
          <a:bodyPr wrap="square">
            <a:spAutoFit/>
          </a:bodyPr>
          <a:lstStyle/>
          <a:p>
            <a:pPr algn="dist"/>
            <a:r>
              <a:rPr lang="en-US" altLang="zh-CN" sz="66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rPr>
              <a:t>CONTENT</a:t>
            </a:r>
            <a:endParaRPr lang="zh-CN" altLang="en-US" sz="66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endParaRPr>
          </a:p>
        </p:txBody>
      </p:sp>
      <p:sp>
        <p:nvSpPr>
          <p:cNvPr id="8" name="矩形 7">
            <a:extLst>
              <a:ext uri="{FF2B5EF4-FFF2-40B4-BE49-F238E27FC236}">
                <a16:creationId xmlns:a16="http://schemas.microsoft.com/office/drawing/2014/main" id="{FC0CDA5D-68F4-4F88-82A1-D618CCBA4A2B}"/>
              </a:ext>
            </a:extLst>
          </p:cNvPr>
          <p:cNvSpPr/>
          <p:nvPr/>
        </p:nvSpPr>
        <p:spPr>
          <a:xfrm>
            <a:off x="-2" y="3261107"/>
            <a:ext cx="12192002" cy="4710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A5F0A867-578C-4CC6-8B1C-036CB8CA4219}"/>
              </a:ext>
            </a:extLst>
          </p:cNvPr>
          <p:cNvSpPr/>
          <p:nvPr/>
        </p:nvSpPr>
        <p:spPr>
          <a:xfrm>
            <a:off x="1653989" y="2908141"/>
            <a:ext cx="753035" cy="7530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12" name="矩形 11">
            <a:extLst>
              <a:ext uri="{FF2B5EF4-FFF2-40B4-BE49-F238E27FC236}">
                <a16:creationId xmlns:a16="http://schemas.microsoft.com/office/drawing/2014/main" id="{D1342680-FF33-482A-BCC4-D459182FFC4F}"/>
              </a:ext>
            </a:extLst>
          </p:cNvPr>
          <p:cNvSpPr/>
          <p:nvPr/>
        </p:nvSpPr>
        <p:spPr>
          <a:xfrm>
            <a:off x="4221256" y="2948624"/>
            <a:ext cx="753035" cy="7530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13" name="矩形 12">
            <a:extLst>
              <a:ext uri="{FF2B5EF4-FFF2-40B4-BE49-F238E27FC236}">
                <a16:creationId xmlns:a16="http://schemas.microsoft.com/office/drawing/2014/main" id="{CAB86FBE-858E-4308-89EE-3C559B04125C}"/>
              </a:ext>
            </a:extLst>
          </p:cNvPr>
          <p:cNvSpPr/>
          <p:nvPr/>
        </p:nvSpPr>
        <p:spPr>
          <a:xfrm>
            <a:off x="6815418" y="2931694"/>
            <a:ext cx="753035" cy="7530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14" name="矩形 13">
            <a:extLst>
              <a:ext uri="{FF2B5EF4-FFF2-40B4-BE49-F238E27FC236}">
                <a16:creationId xmlns:a16="http://schemas.microsoft.com/office/drawing/2014/main" id="{1CE1D165-A0D8-4827-BC94-6F54627E8391}"/>
              </a:ext>
            </a:extLst>
          </p:cNvPr>
          <p:cNvSpPr/>
          <p:nvPr/>
        </p:nvSpPr>
        <p:spPr>
          <a:xfrm>
            <a:off x="9487991" y="2948624"/>
            <a:ext cx="753035" cy="7530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15" name="文本框 14">
            <a:extLst>
              <a:ext uri="{FF2B5EF4-FFF2-40B4-BE49-F238E27FC236}">
                <a16:creationId xmlns:a16="http://schemas.microsoft.com/office/drawing/2014/main" id="{FBB4C2F1-72F7-4DC6-88C6-B1EB401FFBCA}"/>
              </a:ext>
            </a:extLst>
          </p:cNvPr>
          <p:cNvSpPr txBox="1"/>
          <p:nvPr/>
        </p:nvSpPr>
        <p:spPr>
          <a:xfrm>
            <a:off x="957714" y="4186983"/>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16" name="矩形 15">
            <a:extLst>
              <a:ext uri="{FF2B5EF4-FFF2-40B4-BE49-F238E27FC236}">
                <a16:creationId xmlns:a16="http://schemas.microsoft.com/office/drawing/2014/main" id="{4C2C1661-9A22-4B13-ABF5-66EA21C3A693}"/>
              </a:ext>
            </a:extLst>
          </p:cNvPr>
          <p:cNvSpPr/>
          <p:nvPr/>
        </p:nvSpPr>
        <p:spPr>
          <a:xfrm>
            <a:off x="957714" y="4774411"/>
            <a:ext cx="2080535" cy="338554"/>
          </a:xfrm>
          <a:prstGeom prst="rect">
            <a:avLst/>
          </a:prstGeom>
        </p:spPr>
        <p:txBody>
          <a:bodyPr wrap="square">
            <a:spAutoFit/>
          </a:bodyPr>
          <a:lstStyle/>
          <a:p>
            <a:pPr algn="dist">
              <a:defRPr/>
            </a:pPr>
            <a:r>
              <a:rPr lang="en-US" altLang="zh-CN" sz="1600"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rPr>
              <a:t>UNIVERSAL TEMPLATE</a:t>
            </a:r>
            <a:endParaRPr lang="zh-CN" altLang="en-US" sz="1600"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7" name="文本框 16">
            <a:extLst>
              <a:ext uri="{FF2B5EF4-FFF2-40B4-BE49-F238E27FC236}">
                <a16:creationId xmlns:a16="http://schemas.microsoft.com/office/drawing/2014/main" id="{FA8F0458-96A1-4F4E-AD53-CE27E1869F6E}"/>
              </a:ext>
            </a:extLst>
          </p:cNvPr>
          <p:cNvSpPr txBox="1"/>
          <p:nvPr/>
        </p:nvSpPr>
        <p:spPr>
          <a:xfrm>
            <a:off x="3579890" y="4186983"/>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18" name="矩形 17">
            <a:extLst>
              <a:ext uri="{FF2B5EF4-FFF2-40B4-BE49-F238E27FC236}">
                <a16:creationId xmlns:a16="http://schemas.microsoft.com/office/drawing/2014/main" id="{EE13DD0D-5B84-42A5-81B7-F2CAFB9667B0}"/>
              </a:ext>
            </a:extLst>
          </p:cNvPr>
          <p:cNvSpPr/>
          <p:nvPr/>
        </p:nvSpPr>
        <p:spPr>
          <a:xfrm>
            <a:off x="3579890" y="4774411"/>
            <a:ext cx="2080535" cy="338554"/>
          </a:xfrm>
          <a:prstGeom prst="rect">
            <a:avLst/>
          </a:prstGeom>
        </p:spPr>
        <p:txBody>
          <a:bodyPr wrap="square">
            <a:spAutoFit/>
          </a:bodyPr>
          <a:lstStyle/>
          <a:p>
            <a:pPr algn="dist">
              <a:defRPr/>
            </a:pPr>
            <a:r>
              <a:rPr lang="en-US" altLang="zh-CN" sz="1600"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rPr>
              <a:t>UNIVERSAL TEMPLATE</a:t>
            </a:r>
            <a:endParaRPr lang="zh-CN" altLang="en-US" sz="1600"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9" name="文本框 18">
            <a:extLst>
              <a:ext uri="{FF2B5EF4-FFF2-40B4-BE49-F238E27FC236}">
                <a16:creationId xmlns:a16="http://schemas.microsoft.com/office/drawing/2014/main" id="{4331B44A-6E7A-471D-9708-92A50CAACA9C}"/>
              </a:ext>
            </a:extLst>
          </p:cNvPr>
          <p:cNvSpPr txBox="1"/>
          <p:nvPr/>
        </p:nvSpPr>
        <p:spPr>
          <a:xfrm>
            <a:off x="6202066" y="4186983"/>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20" name="矩形 19">
            <a:extLst>
              <a:ext uri="{FF2B5EF4-FFF2-40B4-BE49-F238E27FC236}">
                <a16:creationId xmlns:a16="http://schemas.microsoft.com/office/drawing/2014/main" id="{1B0208CB-2AFD-4A5D-AB09-5595B0BD660B}"/>
              </a:ext>
            </a:extLst>
          </p:cNvPr>
          <p:cNvSpPr/>
          <p:nvPr/>
        </p:nvSpPr>
        <p:spPr>
          <a:xfrm>
            <a:off x="6202066" y="4774411"/>
            <a:ext cx="2080535" cy="338554"/>
          </a:xfrm>
          <a:prstGeom prst="rect">
            <a:avLst/>
          </a:prstGeom>
        </p:spPr>
        <p:txBody>
          <a:bodyPr wrap="square">
            <a:spAutoFit/>
          </a:bodyPr>
          <a:lstStyle/>
          <a:p>
            <a:pPr algn="dist">
              <a:defRPr/>
            </a:pPr>
            <a:r>
              <a:rPr lang="en-US" altLang="zh-CN" sz="1600"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rPr>
              <a:t>UNIVERSAL TEMPLATE</a:t>
            </a:r>
            <a:endParaRPr lang="zh-CN" altLang="en-US" sz="1600"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21" name="文本框 20">
            <a:extLst>
              <a:ext uri="{FF2B5EF4-FFF2-40B4-BE49-F238E27FC236}">
                <a16:creationId xmlns:a16="http://schemas.microsoft.com/office/drawing/2014/main" id="{AC7DEB9F-7901-4A01-B302-9E5842303D73}"/>
              </a:ext>
            </a:extLst>
          </p:cNvPr>
          <p:cNvSpPr txBox="1"/>
          <p:nvPr/>
        </p:nvSpPr>
        <p:spPr>
          <a:xfrm>
            <a:off x="8824242" y="4186983"/>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22" name="矩形 21">
            <a:extLst>
              <a:ext uri="{FF2B5EF4-FFF2-40B4-BE49-F238E27FC236}">
                <a16:creationId xmlns:a16="http://schemas.microsoft.com/office/drawing/2014/main" id="{4D33D401-0223-45D9-B54A-FE84EA3959D5}"/>
              </a:ext>
            </a:extLst>
          </p:cNvPr>
          <p:cNvSpPr/>
          <p:nvPr/>
        </p:nvSpPr>
        <p:spPr>
          <a:xfrm>
            <a:off x="8824242" y="4774411"/>
            <a:ext cx="2080535" cy="338554"/>
          </a:xfrm>
          <a:prstGeom prst="rect">
            <a:avLst/>
          </a:prstGeom>
        </p:spPr>
        <p:txBody>
          <a:bodyPr wrap="square">
            <a:spAutoFit/>
          </a:bodyPr>
          <a:lstStyle/>
          <a:p>
            <a:pPr algn="dist">
              <a:defRPr/>
            </a:pPr>
            <a:r>
              <a:rPr lang="en-US" altLang="zh-CN" sz="1600"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rPr>
              <a:t>UNIVERSAL TEMPLATE</a:t>
            </a:r>
            <a:endParaRPr lang="zh-CN" altLang="en-US" sz="1600"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23" name="矩形 22">
            <a:extLst>
              <a:ext uri="{FF2B5EF4-FFF2-40B4-BE49-F238E27FC236}">
                <a16:creationId xmlns:a16="http://schemas.microsoft.com/office/drawing/2014/main" id="{2C984A0A-793C-45E7-845B-27F1B00CB39A}"/>
              </a:ext>
            </a:extLst>
          </p:cNvPr>
          <p:cNvSpPr/>
          <p:nvPr/>
        </p:nvSpPr>
        <p:spPr>
          <a:xfrm>
            <a:off x="-2" y="6434458"/>
            <a:ext cx="12192002" cy="42354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52263247"/>
      </p:ext>
    </p:extLst>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FE86FA45-865A-44E4-BC5B-3397339D1050}"/>
              </a:ext>
            </a:extLst>
          </p:cNvPr>
          <p:cNvPicPr>
            <a:picLocks noChangeAspect="1"/>
          </p:cNvPicPr>
          <p:nvPr/>
        </p:nvPicPr>
        <p:blipFill>
          <a:blip r:embed="rId2"/>
          <a:stretch>
            <a:fillRect/>
          </a:stretch>
        </p:blipFill>
        <p:spPr>
          <a:xfrm>
            <a:off x="440020" y="1301982"/>
            <a:ext cx="11274364" cy="2676950"/>
          </a:xfrm>
          <a:prstGeom prst="rect">
            <a:avLst/>
          </a:prstGeom>
        </p:spPr>
      </p:pic>
      <p:sp>
        <p:nvSpPr>
          <p:cNvPr id="18" name="矩形 17">
            <a:extLst>
              <a:ext uri="{FF2B5EF4-FFF2-40B4-BE49-F238E27FC236}">
                <a16:creationId xmlns:a16="http://schemas.microsoft.com/office/drawing/2014/main" id="{E8710793-54FC-49B3-A73C-F778C0FD811F}"/>
              </a:ext>
            </a:extLst>
          </p:cNvPr>
          <p:cNvSpPr/>
          <p:nvPr/>
        </p:nvSpPr>
        <p:spPr>
          <a:xfrm>
            <a:off x="440020" y="1304367"/>
            <a:ext cx="11274364" cy="2674566"/>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7" name="矩形 6">
            <a:extLst>
              <a:ext uri="{FF2B5EF4-FFF2-40B4-BE49-F238E27FC236}">
                <a16:creationId xmlns:a16="http://schemas.microsoft.com/office/drawing/2014/main" id="{2A8878E8-7B2D-49D5-9EDD-4D9F5192F3E4}"/>
              </a:ext>
            </a:extLst>
          </p:cNvPr>
          <p:cNvSpPr/>
          <p:nvPr/>
        </p:nvSpPr>
        <p:spPr>
          <a:xfrm>
            <a:off x="1403791" y="4509873"/>
            <a:ext cx="1690914" cy="1641874"/>
          </a:xfrm>
          <a:prstGeom prst="rect">
            <a:avLst/>
          </a:prstGeom>
          <a:solidFill>
            <a:schemeClr val="bg1"/>
          </a:solidFill>
          <a:ln>
            <a:noFill/>
          </a:ln>
          <a:effectLst>
            <a:outerShdw blurRad="889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390B887D-E767-44ED-B1CD-C1980545B7FD}"/>
              </a:ext>
            </a:extLst>
          </p:cNvPr>
          <p:cNvSpPr/>
          <p:nvPr/>
        </p:nvSpPr>
        <p:spPr>
          <a:xfrm>
            <a:off x="3859961" y="4509873"/>
            <a:ext cx="1690914" cy="1641874"/>
          </a:xfrm>
          <a:prstGeom prst="rect">
            <a:avLst/>
          </a:prstGeom>
          <a:solidFill>
            <a:schemeClr val="bg1"/>
          </a:solidFill>
          <a:ln>
            <a:noFill/>
          </a:ln>
          <a:effectLst>
            <a:outerShdw blurRad="889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A0646C49-43E5-45D0-BA36-7E6F797A4CDF}"/>
              </a:ext>
            </a:extLst>
          </p:cNvPr>
          <p:cNvSpPr/>
          <p:nvPr/>
        </p:nvSpPr>
        <p:spPr>
          <a:xfrm>
            <a:off x="6316131" y="4509873"/>
            <a:ext cx="1690914" cy="1641874"/>
          </a:xfrm>
          <a:prstGeom prst="rect">
            <a:avLst/>
          </a:prstGeom>
          <a:solidFill>
            <a:schemeClr val="bg1"/>
          </a:solidFill>
          <a:ln>
            <a:noFill/>
          </a:ln>
          <a:effectLst>
            <a:outerShdw blurRad="889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21">
            <a:extLst>
              <a:ext uri="{FF2B5EF4-FFF2-40B4-BE49-F238E27FC236}">
                <a16:creationId xmlns:a16="http://schemas.microsoft.com/office/drawing/2014/main" id="{212227C9-FD5C-41AA-84F0-2A91EDABF143}"/>
              </a:ext>
            </a:extLst>
          </p:cNvPr>
          <p:cNvSpPr>
            <a:spLocks noChangeAspect="1"/>
          </p:cNvSpPr>
          <p:nvPr/>
        </p:nvSpPr>
        <p:spPr>
          <a:xfrm>
            <a:off x="1897810" y="4917788"/>
            <a:ext cx="702876" cy="721421"/>
          </a:xfrm>
          <a:custGeom>
            <a:avLst/>
            <a:gdLst>
              <a:gd name="connsiteX0" fmla="*/ 2429303 w 4858607"/>
              <a:gd name="connsiteY0" fmla="*/ 566170 h 4981435"/>
              <a:gd name="connsiteX1" fmla="*/ 408311 w 4858607"/>
              <a:gd name="connsiteY1" fmla="*/ 2468125 h 4981435"/>
              <a:gd name="connsiteX2" fmla="*/ 1023582 w 4858607"/>
              <a:gd name="connsiteY2" fmla="*/ 2468125 h 4981435"/>
              <a:gd name="connsiteX3" fmla="*/ 1023582 w 4858607"/>
              <a:gd name="connsiteY3" fmla="*/ 2523405 h 4981435"/>
              <a:gd name="connsiteX4" fmla="*/ 1028702 w 4858607"/>
              <a:gd name="connsiteY4" fmla="*/ 2523405 h 4981435"/>
              <a:gd name="connsiteX5" fmla="*/ 1028702 w 4858607"/>
              <a:gd name="connsiteY5" fmla="*/ 4599293 h 4981435"/>
              <a:gd name="connsiteX6" fmla="*/ 1675256 w 4858607"/>
              <a:gd name="connsiteY6" fmla="*/ 4599293 h 4981435"/>
              <a:gd name="connsiteX7" fmla="*/ 1675256 w 4858607"/>
              <a:gd name="connsiteY7" fmla="*/ 2850266 h 4981435"/>
              <a:gd name="connsiteX8" fmla="*/ 1675265 w 4858607"/>
              <a:gd name="connsiteY8" fmla="*/ 2850266 h 4981435"/>
              <a:gd name="connsiteX9" fmla="*/ 1675265 w 4858607"/>
              <a:gd name="connsiteY9" fmla="*/ 2850266 h 4981435"/>
              <a:gd name="connsiteX10" fmla="*/ 2801200 w 4858607"/>
              <a:gd name="connsiteY10" fmla="*/ 2850266 h 4981435"/>
              <a:gd name="connsiteX11" fmla="*/ 2801200 w 4858607"/>
              <a:gd name="connsiteY11" fmla="*/ 2850265 h 4981435"/>
              <a:gd name="connsiteX12" fmla="*/ 3183342 w 4858607"/>
              <a:gd name="connsiteY12" fmla="*/ 2850265 h 4981435"/>
              <a:gd name="connsiteX13" fmla="*/ 3183342 w 4858607"/>
              <a:gd name="connsiteY13" fmla="*/ 2850266 h 4981435"/>
              <a:gd name="connsiteX14" fmla="*/ 3183342 w 4858607"/>
              <a:gd name="connsiteY14" fmla="*/ 2850266 h 4981435"/>
              <a:gd name="connsiteX15" fmla="*/ 3183342 w 4858607"/>
              <a:gd name="connsiteY15" fmla="*/ 3232407 h 4981435"/>
              <a:gd name="connsiteX16" fmla="*/ 3183342 w 4858607"/>
              <a:gd name="connsiteY16" fmla="*/ 3232407 h 4981435"/>
              <a:gd name="connsiteX17" fmla="*/ 3183342 w 4858607"/>
              <a:gd name="connsiteY17" fmla="*/ 4599293 h 4981435"/>
              <a:gd name="connsiteX18" fmla="*/ 3829904 w 4858607"/>
              <a:gd name="connsiteY18" fmla="*/ 4599293 h 4981435"/>
              <a:gd name="connsiteX19" fmla="*/ 3829904 w 4858607"/>
              <a:gd name="connsiteY19" fmla="*/ 2523405 h 4981435"/>
              <a:gd name="connsiteX20" fmla="*/ 3835025 w 4858607"/>
              <a:gd name="connsiteY20" fmla="*/ 2523405 h 4981435"/>
              <a:gd name="connsiteX21" fmla="*/ 3835025 w 4858607"/>
              <a:gd name="connsiteY21" fmla="*/ 2468125 h 4981435"/>
              <a:gd name="connsiteX22" fmla="*/ 4450297 w 4858607"/>
              <a:gd name="connsiteY22" fmla="*/ 2468125 h 4981435"/>
              <a:gd name="connsiteX23" fmla="*/ 2429303 w 4858607"/>
              <a:gd name="connsiteY23" fmla="*/ 0 h 4981435"/>
              <a:gd name="connsiteX24" fmla="*/ 4858607 w 4858607"/>
              <a:gd name="connsiteY24" fmla="*/ 2286215 h 4981435"/>
              <a:gd name="connsiteX25" fmla="*/ 4858607 w 4858607"/>
              <a:gd name="connsiteY25" fmla="*/ 2468125 h 4981435"/>
              <a:gd name="connsiteX26" fmla="*/ 4858607 w 4858607"/>
              <a:gd name="connsiteY26" fmla="*/ 2468125 h 4981435"/>
              <a:gd name="connsiteX27" fmla="*/ 4858607 w 4858607"/>
              <a:gd name="connsiteY27" fmla="*/ 2850266 h 4981435"/>
              <a:gd name="connsiteX28" fmla="*/ 4858607 w 4858607"/>
              <a:gd name="connsiteY28" fmla="*/ 2850266 h 4981435"/>
              <a:gd name="connsiteX29" fmla="*/ 4858607 w 4858607"/>
              <a:gd name="connsiteY29" fmla="*/ 2852385 h 4981435"/>
              <a:gd name="connsiteX30" fmla="*/ 4856355 w 4858607"/>
              <a:gd name="connsiteY30" fmla="*/ 2850266 h 4981435"/>
              <a:gd name="connsiteX31" fmla="*/ 4212045 w 4858607"/>
              <a:gd name="connsiteY31" fmla="*/ 2850266 h 4981435"/>
              <a:gd name="connsiteX32" fmla="*/ 4212045 w 4858607"/>
              <a:gd name="connsiteY32" fmla="*/ 4981434 h 4981435"/>
              <a:gd name="connsiteX33" fmla="*/ 4088357 w 4858607"/>
              <a:gd name="connsiteY33" fmla="*/ 4981434 h 4981435"/>
              <a:gd name="connsiteX34" fmla="*/ 3829904 w 4858607"/>
              <a:gd name="connsiteY34" fmla="*/ 4981434 h 4981435"/>
              <a:gd name="connsiteX35" fmla="*/ 2924889 w 4858607"/>
              <a:gd name="connsiteY35" fmla="*/ 4981434 h 4981435"/>
              <a:gd name="connsiteX36" fmla="*/ 2924889 w 4858607"/>
              <a:gd name="connsiteY36" fmla="*/ 4981434 h 4981435"/>
              <a:gd name="connsiteX37" fmla="*/ 2801200 w 4858607"/>
              <a:gd name="connsiteY37" fmla="*/ 4981434 h 4981435"/>
              <a:gd name="connsiteX38" fmla="*/ 2801200 w 4858607"/>
              <a:gd name="connsiteY38" fmla="*/ 3232407 h 4981435"/>
              <a:gd name="connsiteX39" fmla="*/ 2057397 w 4858607"/>
              <a:gd name="connsiteY39" fmla="*/ 3232407 h 4981435"/>
              <a:gd name="connsiteX40" fmla="*/ 2057397 w 4858607"/>
              <a:gd name="connsiteY40" fmla="*/ 4981435 h 4981435"/>
              <a:gd name="connsiteX41" fmla="*/ 1675256 w 4858607"/>
              <a:gd name="connsiteY41" fmla="*/ 4981435 h 4981435"/>
              <a:gd name="connsiteX42" fmla="*/ 1675256 w 4858607"/>
              <a:gd name="connsiteY42" fmla="*/ 4981434 h 4981435"/>
              <a:gd name="connsiteX43" fmla="*/ 1028702 w 4858607"/>
              <a:gd name="connsiteY43" fmla="*/ 4981434 h 4981435"/>
              <a:gd name="connsiteX44" fmla="*/ 733573 w 4858607"/>
              <a:gd name="connsiteY44" fmla="*/ 4981434 h 4981435"/>
              <a:gd name="connsiteX45" fmla="*/ 646561 w 4858607"/>
              <a:gd name="connsiteY45" fmla="*/ 4981434 h 4981435"/>
              <a:gd name="connsiteX46" fmla="*/ 646561 w 4858607"/>
              <a:gd name="connsiteY46" fmla="*/ 2850266 h 4981435"/>
              <a:gd name="connsiteX47" fmla="*/ 2253 w 4858607"/>
              <a:gd name="connsiteY47" fmla="*/ 2850266 h 4981435"/>
              <a:gd name="connsiteX48" fmla="*/ 0 w 4858607"/>
              <a:gd name="connsiteY48" fmla="*/ 2852385 h 4981435"/>
              <a:gd name="connsiteX49" fmla="*/ 0 w 4858607"/>
              <a:gd name="connsiteY49" fmla="*/ 2850266 h 4981435"/>
              <a:gd name="connsiteX50" fmla="*/ 0 w 4858607"/>
              <a:gd name="connsiteY50" fmla="*/ 2850266 h 4981435"/>
              <a:gd name="connsiteX51" fmla="*/ 0 w 4858607"/>
              <a:gd name="connsiteY51" fmla="*/ 2468125 h 4981435"/>
              <a:gd name="connsiteX52" fmla="*/ 0 w 4858607"/>
              <a:gd name="connsiteY52" fmla="*/ 2468125 h 4981435"/>
              <a:gd name="connsiteX53" fmla="*/ 0 w 4858607"/>
              <a:gd name="connsiteY53" fmla="*/ 2286215 h 498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858607" h="4981435">
                <a:moveTo>
                  <a:pt x="2429303" y="566170"/>
                </a:moveTo>
                <a:lnTo>
                  <a:pt x="408311" y="2468125"/>
                </a:lnTo>
                <a:lnTo>
                  <a:pt x="1023582" y="2468125"/>
                </a:lnTo>
                <a:lnTo>
                  <a:pt x="1023582" y="2523405"/>
                </a:lnTo>
                <a:lnTo>
                  <a:pt x="1028702" y="2523405"/>
                </a:lnTo>
                <a:lnTo>
                  <a:pt x="1028702" y="4599293"/>
                </a:lnTo>
                <a:lnTo>
                  <a:pt x="1675256" y="4599293"/>
                </a:lnTo>
                <a:lnTo>
                  <a:pt x="1675256" y="2850266"/>
                </a:lnTo>
                <a:lnTo>
                  <a:pt x="1675265" y="2850266"/>
                </a:lnTo>
                <a:lnTo>
                  <a:pt x="1675265" y="2850266"/>
                </a:lnTo>
                <a:lnTo>
                  <a:pt x="2801200" y="2850266"/>
                </a:lnTo>
                <a:lnTo>
                  <a:pt x="2801200" y="2850265"/>
                </a:lnTo>
                <a:lnTo>
                  <a:pt x="3183342" y="2850265"/>
                </a:lnTo>
                <a:lnTo>
                  <a:pt x="3183342" y="2850266"/>
                </a:lnTo>
                <a:lnTo>
                  <a:pt x="3183342" y="2850266"/>
                </a:lnTo>
                <a:lnTo>
                  <a:pt x="3183342" y="3232407"/>
                </a:lnTo>
                <a:lnTo>
                  <a:pt x="3183342" y="3232407"/>
                </a:lnTo>
                <a:lnTo>
                  <a:pt x="3183342" y="4599293"/>
                </a:lnTo>
                <a:lnTo>
                  <a:pt x="3829904" y="4599293"/>
                </a:lnTo>
                <a:lnTo>
                  <a:pt x="3829904" y="2523405"/>
                </a:lnTo>
                <a:lnTo>
                  <a:pt x="3835025" y="2523405"/>
                </a:lnTo>
                <a:lnTo>
                  <a:pt x="3835025" y="2468125"/>
                </a:lnTo>
                <a:lnTo>
                  <a:pt x="4450297" y="2468125"/>
                </a:lnTo>
                <a:close/>
                <a:moveTo>
                  <a:pt x="2429303" y="0"/>
                </a:moveTo>
                <a:lnTo>
                  <a:pt x="4858607" y="2286215"/>
                </a:lnTo>
                <a:lnTo>
                  <a:pt x="4858607" y="2468125"/>
                </a:lnTo>
                <a:lnTo>
                  <a:pt x="4858607" y="2468125"/>
                </a:lnTo>
                <a:lnTo>
                  <a:pt x="4858607" y="2850266"/>
                </a:lnTo>
                <a:lnTo>
                  <a:pt x="4858607" y="2850266"/>
                </a:lnTo>
                <a:lnTo>
                  <a:pt x="4858607" y="2852385"/>
                </a:lnTo>
                <a:lnTo>
                  <a:pt x="4856355" y="2850266"/>
                </a:lnTo>
                <a:lnTo>
                  <a:pt x="4212045" y="2850266"/>
                </a:lnTo>
                <a:lnTo>
                  <a:pt x="4212045" y="4981434"/>
                </a:lnTo>
                <a:lnTo>
                  <a:pt x="4088357" y="4981434"/>
                </a:lnTo>
                <a:lnTo>
                  <a:pt x="3829904" y="4981434"/>
                </a:lnTo>
                <a:lnTo>
                  <a:pt x="2924889" y="4981434"/>
                </a:lnTo>
                <a:lnTo>
                  <a:pt x="2924889" y="4981434"/>
                </a:lnTo>
                <a:lnTo>
                  <a:pt x="2801200" y="4981434"/>
                </a:lnTo>
                <a:lnTo>
                  <a:pt x="2801200" y="3232407"/>
                </a:lnTo>
                <a:lnTo>
                  <a:pt x="2057397" y="3232407"/>
                </a:lnTo>
                <a:lnTo>
                  <a:pt x="2057397" y="4981435"/>
                </a:lnTo>
                <a:lnTo>
                  <a:pt x="1675256" y="4981435"/>
                </a:lnTo>
                <a:lnTo>
                  <a:pt x="1675256" y="4981434"/>
                </a:lnTo>
                <a:lnTo>
                  <a:pt x="1028702" y="4981434"/>
                </a:lnTo>
                <a:lnTo>
                  <a:pt x="733573" y="4981434"/>
                </a:lnTo>
                <a:lnTo>
                  <a:pt x="646561" y="4981434"/>
                </a:lnTo>
                <a:lnTo>
                  <a:pt x="646561" y="2850266"/>
                </a:lnTo>
                <a:lnTo>
                  <a:pt x="2253" y="2850266"/>
                </a:lnTo>
                <a:lnTo>
                  <a:pt x="0" y="2852385"/>
                </a:lnTo>
                <a:lnTo>
                  <a:pt x="0" y="2850266"/>
                </a:lnTo>
                <a:lnTo>
                  <a:pt x="0" y="2850266"/>
                </a:lnTo>
                <a:lnTo>
                  <a:pt x="0" y="2468125"/>
                </a:lnTo>
                <a:lnTo>
                  <a:pt x="0" y="2468125"/>
                </a:lnTo>
                <a:lnTo>
                  <a:pt x="0" y="2286215"/>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任意多边形 19">
            <a:extLst>
              <a:ext uri="{FF2B5EF4-FFF2-40B4-BE49-F238E27FC236}">
                <a16:creationId xmlns:a16="http://schemas.microsoft.com/office/drawing/2014/main" id="{7E00B99A-EFA4-43A0-835E-920EFDA1D836}"/>
              </a:ext>
            </a:extLst>
          </p:cNvPr>
          <p:cNvSpPr>
            <a:spLocks noChangeAspect="1"/>
          </p:cNvSpPr>
          <p:nvPr/>
        </p:nvSpPr>
        <p:spPr>
          <a:xfrm>
            <a:off x="4465411" y="4970099"/>
            <a:ext cx="828060" cy="721421"/>
          </a:xfrm>
          <a:custGeom>
            <a:avLst/>
            <a:gdLst>
              <a:gd name="connsiteX0" fmla="*/ 2136838 w 4244134"/>
              <a:gd name="connsiteY0" fmla="*/ 2537631 h 3693319"/>
              <a:gd name="connsiteX1" fmla="*/ 2299844 w 4244134"/>
              <a:gd name="connsiteY1" fmla="*/ 2700637 h 3693319"/>
              <a:gd name="connsiteX2" fmla="*/ 2462850 w 4244134"/>
              <a:gd name="connsiteY2" fmla="*/ 2537631 h 3693319"/>
              <a:gd name="connsiteX3" fmla="*/ 616723 w 4244134"/>
              <a:gd name="connsiteY3" fmla="*/ 1748051 h 3693319"/>
              <a:gd name="connsiteX4" fmla="*/ 2488723 w 4244134"/>
              <a:gd name="connsiteY4" fmla="*/ 1748051 h 3693319"/>
              <a:gd name="connsiteX5" fmla="*/ 2488723 w 4244134"/>
              <a:gd name="connsiteY5" fmla="*/ 1884677 h 3693319"/>
              <a:gd name="connsiteX6" fmla="*/ 616723 w 4244134"/>
              <a:gd name="connsiteY6" fmla="*/ 1884677 h 3693319"/>
              <a:gd name="connsiteX7" fmla="*/ 616723 w 4244134"/>
              <a:gd name="connsiteY7" fmla="*/ 1421574 h 3693319"/>
              <a:gd name="connsiteX8" fmla="*/ 2488723 w 4244134"/>
              <a:gd name="connsiteY8" fmla="*/ 1421574 h 3693319"/>
              <a:gd name="connsiteX9" fmla="*/ 2488723 w 4244134"/>
              <a:gd name="connsiteY9" fmla="*/ 1558200 h 3693319"/>
              <a:gd name="connsiteX10" fmla="*/ 616723 w 4244134"/>
              <a:gd name="connsiteY10" fmla="*/ 1558200 h 3693319"/>
              <a:gd name="connsiteX11" fmla="*/ 616723 w 4244134"/>
              <a:gd name="connsiteY11" fmla="*/ 1095097 h 3693319"/>
              <a:gd name="connsiteX12" fmla="*/ 2488723 w 4244134"/>
              <a:gd name="connsiteY12" fmla="*/ 1095097 h 3693319"/>
              <a:gd name="connsiteX13" fmla="*/ 2488723 w 4244134"/>
              <a:gd name="connsiteY13" fmla="*/ 1231723 h 3693319"/>
              <a:gd name="connsiteX14" fmla="*/ 616723 w 4244134"/>
              <a:gd name="connsiteY14" fmla="*/ 1231723 h 3693319"/>
              <a:gd name="connsiteX15" fmla="*/ 204718 w 4244134"/>
              <a:gd name="connsiteY15" fmla="*/ 204718 h 3693319"/>
              <a:gd name="connsiteX16" fmla="*/ 204718 w 4244134"/>
              <a:gd name="connsiteY16" fmla="*/ 3488601 h 3693319"/>
              <a:gd name="connsiteX17" fmla="*/ 2907082 w 4244134"/>
              <a:gd name="connsiteY17" fmla="*/ 3488601 h 3693319"/>
              <a:gd name="connsiteX18" fmla="*/ 2907082 w 4244134"/>
              <a:gd name="connsiteY18" fmla="*/ 3096000 h 3693319"/>
              <a:gd name="connsiteX19" fmla="*/ 2907082 w 4244134"/>
              <a:gd name="connsiteY19" fmla="*/ 2973318 h 3693319"/>
              <a:gd name="connsiteX20" fmla="*/ 2907082 w 4244134"/>
              <a:gd name="connsiteY20" fmla="*/ 2619924 h 3693319"/>
              <a:gd name="connsiteX21" fmla="*/ 2302633 w 4244134"/>
              <a:gd name="connsiteY21" fmla="*/ 3224372 h 3693319"/>
              <a:gd name="connsiteX22" fmla="*/ 2288873 w 4244134"/>
              <a:gd name="connsiteY22" fmla="*/ 3210611 h 3693319"/>
              <a:gd name="connsiteX23" fmla="*/ 2286083 w 4244134"/>
              <a:gd name="connsiteY23" fmla="*/ 3213400 h 3693319"/>
              <a:gd name="connsiteX24" fmla="*/ 1610314 w 4244134"/>
              <a:gd name="connsiteY24" fmla="*/ 2537631 h 3693319"/>
              <a:gd name="connsiteX25" fmla="*/ 616723 w 4244134"/>
              <a:gd name="connsiteY25" fmla="*/ 2537631 h 3693319"/>
              <a:gd name="connsiteX26" fmla="*/ 616723 w 4244134"/>
              <a:gd name="connsiteY26" fmla="*/ 2401005 h 3693319"/>
              <a:gd name="connsiteX27" fmla="*/ 1473688 w 4244134"/>
              <a:gd name="connsiteY27" fmla="*/ 2401005 h 3693319"/>
              <a:gd name="connsiteX28" fmla="*/ 1340342 w 4244134"/>
              <a:gd name="connsiteY28" fmla="*/ 2267659 h 3693319"/>
              <a:gd name="connsiteX29" fmla="*/ 1396846 w 4244134"/>
              <a:gd name="connsiteY29" fmla="*/ 2211154 h 3693319"/>
              <a:gd name="connsiteX30" fmla="*/ 616723 w 4244134"/>
              <a:gd name="connsiteY30" fmla="*/ 2211154 h 3693319"/>
              <a:gd name="connsiteX31" fmla="*/ 616723 w 4244134"/>
              <a:gd name="connsiteY31" fmla="*/ 2074528 h 3693319"/>
              <a:gd name="connsiteX32" fmla="*/ 1533472 w 4244134"/>
              <a:gd name="connsiteY32" fmla="*/ 2074528 h 3693319"/>
              <a:gd name="connsiteX33" fmla="*/ 1603604 w 4244134"/>
              <a:gd name="connsiteY33" fmla="*/ 2004396 h 3693319"/>
              <a:gd name="connsiteX34" fmla="*/ 1673735 w 4244134"/>
              <a:gd name="connsiteY34" fmla="*/ 2074528 h 3693319"/>
              <a:gd name="connsiteX35" fmla="*/ 2488723 w 4244134"/>
              <a:gd name="connsiteY35" fmla="*/ 2074528 h 3693319"/>
              <a:gd name="connsiteX36" fmla="*/ 2488723 w 4244134"/>
              <a:gd name="connsiteY36" fmla="*/ 2211154 h 3693319"/>
              <a:gd name="connsiteX37" fmla="*/ 1810361 w 4244134"/>
              <a:gd name="connsiteY37" fmla="*/ 2211154 h 3693319"/>
              <a:gd name="connsiteX38" fmla="*/ 2000212 w 4244134"/>
              <a:gd name="connsiteY38" fmla="*/ 2401005 h 3693319"/>
              <a:gd name="connsiteX39" fmla="*/ 2488723 w 4244134"/>
              <a:gd name="connsiteY39" fmla="*/ 2401005 h 3693319"/>
              <a:gd name="connsiteX40" fmla="*/ 2488723 w 4244134"/>
              <a:gd name="connsiteY40" fmla="*/ 2511758 h 3693319"/>
              <a:gd name="connsiteX41" fmla="*/ 2907082 w 4244134"/>
              <a:gd name="connsiteY41" fmla="*/ 2093399 h 3693319"/>
              <a:gd name="connsiteX42" fmla="*/ 2907082 w 4244134"/>
              <a:gd name="connsiteY42" fmla="*/ 204718 h 3693319"/>
              <a:gd name="connsiteX43" fmla="*/ 0 w 4244134"/>
              <a:gd name="connsiteY43" fmla="*/ 0 h 3693319"/>
              <a:gd name="connsiteX44" fmla="*/ 204718 w 4244134"/>
              <a:gd name="connsiteY44" fmla="*/ 0 h 3693319"/>
              <a:gd name="connsiteX45" fmla="*/ 204718 w 4244134"/>
              <a:gd name="connsiteY45" fmla="*/ 1 h 3693319"/>
              <a:gd name="connsiteX46" fmla="*/ 2907082 w 4244134"/>
              <a:gd name="connsiteY46" fmla="*/ 1 h 3693319"/>
              <a:gd name="connsiteX47" fmla="*/ 2907082 w 4244134"/>
              <a:gd name="connsiteY47" fmla="*/ 0 h 3693319"/>
              <a:gd name="connsiteX48" fmla="*/ 3111799 w 4244134"/>
              <a:gd name="connsiteY48" fmla="*/ 0 h 3693319"/>
              <a:gd name="connsiteX49" fmla="*/ 3111799 w 4244134"/>
              <a:gd name="connsiteY49" fmla="*/ 1888682 h 3693319"/>
              <a:gd name="connsiteX50" fmla="*/ 3980872 w 4244134"/>
              <a:gd name="connsiteY50" fmla="*/ 1019609 h 3693319"/>
              <a:gd name="connsiteX51" fmla="*/ 4244134 w 4244134"/>
              <a:gd name="connsiteY51" fmla="*/ 1282871 h 3693319"/>
              <a:gd name="connsiteX52" fmla="*/ 3111799 w 4244134"/>
              <a:gd name="connsiteY52" fmla="*/ 2415207 h 3693319"/>
              <a:gd name="connsiteX53" fmla="*/ 3111799 w 4244134"/>
              <a:gd name="connsiteY53" fmla="*/ 2973318 h 3693319"/>
              <a:gd name="connsiteX54" fmla="*/ 3111799 w 4244134"/>
              <a:gd name="connsiteY54" fmla="*/ 3096000 h 3693319"/>
              <a:gd name="connsiteX55" fmla="*/ 3111799 w 4244134"/>
              <a:gd name="connsiteY55" fmla="*/ 3693319 h 3693319"/>
              <a:gd name="connsiteX56" fmla="*/ 2907082 w 4244134"/>
              <a:gd name="connsiteY56" fmla="*/ 3693319 h 3693319"/>
              <a:gd name="connsiteX57" fmla="*/ 2907082 w 4244134"/>
              <a:gd name="connsiteY57" fmla="*/ 3693318 h 3693319"/>
              <a:gd name="connsiteX58" fmla="*/ 1 w 4244134"/>
              <a:gd name="connsiteY58" fmla="*/ 3693318 h 3693319"/>
              <a:gd name="connsiteX59" fmla="*/ 1 w 4244134"/>
              <a:gd name="connsiteY59" fmla="*/ 3636000 h 3693319"/>
              <a:gd name="connsiteX60" fmla="*/ 0 w 4244134"/>
              <a:gd name="connsiteY60" fmla="*/ 3636000 h 3693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4244134" h="3693319">
                <a:moveTo>
                  <a:pt x="2136838" y="2537631"/>
                </a:moveTo>
                <a:lnTo>
                  <a:pt x="2299844" y="2700637"/>
                </a:lnTo>
                <a:lnTo>
                  <a:pt x="2462850" y="2537631"/>
                </a:lnTo>
                <a:close/>
                <a:moveTo>
                  <a:pt x="616723" y="1748051"/>
                </a:moveTo>
                <a:lnTo>
                  <a:pt x="2488723" y="1748051"/>
                </a:lnTo>
                <a:lnTo>
                  <a:pt x="2488723" y="1884677"/>
                </a:lnTo>
                <a:lnTo>
                  <a:pt x="616723" y="1884677"/>
                </a:lnTo>
                <a:close/>
                <a:moveTo>
                  <a:pt x="616723" y="1421574"/>
                </a:moveTo>
                <a:lnTo>
                  <a:pt x="2488723" y="1421574"/>
                </a:lnTo>
                <a:lnTo>
                  <a:pt x="2488723" y="1558200"/>
                </a:lnTo>
                <a:lnTo>
                  <a:pt x="616723" y="1558200"/>
                </a:lnTo>
                <a:close/>
                <a:moveTo>
                  <a:pt x="616723" y="1095097"/>
                </a:moveTo>
                <a:lnTo>
                  <a:pt x="2488723" y="1095097"/>
                </a:lnTo>
                <a:lnTo>
                  <a:pt x="2488723" y="1231723"/>
                </a:lnTo>
                <a:lnTo>
                  <a:pt x="616723" y="1231723"/>
                </a:lnTo>
                <a:close/>
                <a:moveTo>
                  <a:pt x="204718" y="204718"/>
                </a:moveTo>
                <a:lnTo>
                  <a:pt x="204718" y="3488601"/>
                </a:lnTo>
                <a:lnTo>
                  <a:pt x="2907082" y="3488601"/>
                </a:lnTo>
                <a:lnTo>
                  <a:pt x="2907082" y="3096000"/>
                </a:lnTo>
                <a:lnTo>
                  <a:pt x="2907082" y="2973318"/>
                </a:lnTo>
                <a:lnTo>
                  <a:pt x="2907082" y="2619924"/>
                </a:lnTo>
                <a:lnTo>
                  <a:pt x="2302633" y="3224372"/>
                </a:lnTo>
                <a:lnTo>
                  <a:pt x="2288873" y="3210611"/>
                </a:lnTo>
                <a:lnTo>
                  <a:pt x="2286083" y="3213400"/>
                </a:lnTo>
                <a:lnTo>
                  <a:pt x="1610314" y="2537631"/>
                </a:lnTo>
                <a:lnTo>
                  <a:pt x="616723" y="2537631"/>
                </a:lnTo>
                <a:lnTo>
                  <a:pt x="616723" y="2401005"/>
                </a:lnTo>
                <a:lnTo>
                  <a:pt x="1473688" y="2401005"/>
                </a:lnTo>
                <a:lnTo>
                  <a:pt x="1340342" y="2267659"/>
                </a:lnTo>
                <a:lnTo>
                  <a:pt x="1396846" y="2211154"/>
                </a:lnTo>
                <a:lnTo>
                  <a:pt x="616723" y="2211154"/>
                </a:lnTo>
                <a:lnTo>
                  <a:pt x="616723" y="2074528"/>
                </a:lnTo>
                <a:lnTo>
                  <a:pt x="1533472" y="2074528"/>
                </a:lnTo>
                <a:lnTo>
                  <a:pt x="1603604" y="2004396"/>
                </a:lnTo>
                <a:lnTo>
                  <a:pt x="1673735" y="2074528"/>
                </a:lnTo>
                <a:lnTo>
                  <a:pt x="2488723" y="2074528"/>
                </a:lnTo>
                <a:lnTo>
                  <a:pt x="2488723" y="2211154"/>
                </a:lnTo>
                <a:lnTo>
                  <a:pt x="1810361" y="2211154"/>
                </a:lnTo>
                <a:lnTo>
                  <a:pt x="2000212" y="2401005"/>
                </a:lnTo>
                <a:lnTo>
                  <a:pt x="2488723" y="2401005"/>
                </a:lnTo>
                <a:lnTo>
                  <a:pt x="2488723" y="2511758"/>
                </a:lnTo>
                <a:lnTo>
                  <a:pt x="2907082" y="2093399"/>
                </a:lnTo>
                <a:lnTo>
                  <a:pt x="2907082" y="204718"/>
                </a:lnTo>
                <a:close/>
                <a:moveTo>
                  <a:pt x="0" y="0"/>
                </a:moveTo>
                <a:lnTo>
                  <a:pt x="204718" y="0"/>
                </a:lnTo>
                <a:lnTo>
                  <a:pt x="204718" y="1"/>
                </a:lnTo>
                <a:lnTo>
                  <a:pt x="2907082" y="1"/>
                </a:lnTo>
                <a:lnTo>
                  <a:pt x="2907082" y="0"/>
                </a:lnTo>
                <a:lnTo>
                  <a:pt x="3111799" y="0"/>
                </a:lnTo>
                <a:lnTo>
                  <a:pt x="3111799" y="1888682"/>
                </a:lnTo>
                <a:lnTo>
                  <a:pt x="3980872" y="1019609"/>
                </a:lnTo>
                <a:lnTo>
                  <a:pt x="4244134" y="1282871"/>
                </a:lnTo>
                <a:lnTo>
                  <a:pt x="3111799" y="2415207"/>
                </a:lnTo>
                <a:lnTo>
                  <a:pt x="3111799" y="2973318"/>
                </a:lnTo>
                <a:lnTo>
                  <a:pt x="3111799" y="3096000"/>
                </a:lnTo>
                <a:lnTo>
                  <a:pt x="3111799" y="3693319"/>
                </a:lnTo>
                <a:lnTo>
                  <a:pt x="2907082" y="3693319"/>
                </a:lnTo>
                <a:lnTo>
                  <a:pt x="2907082" y="3693318"/>
                </a:lnTo>
                <a:lnTo>
                  <a:pt x="1" y="3693318"/>
                </a:lnTo>
                <a:lnTo>
                  <a:pt x="1" y="3636000"/>
                </a:lnTo>
                <a:lnTo>
                  <a:pt x="0" y="36360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20">
            <a:extLst>
              <a:ext uri="{FF2B5EF4-FFF2-40B4-BE49-F238E27FC236}">
                <a16:creationId xmlns:a16="http://schemas.microsoft.com/office/drawing/2014/main" id="{27349BA3-E39F-4059-83A8-A8FE0420CEFF}"/>
              </a:ext>
            </a:extLst>
          </p:cNvPr>
          <p:cNvSpPr>
            <a:spLocks noChangeAspect="1"/>
          </p:cNvSpPr>
          <p:nvPr/>
        </p:nvSpPr>
        <p:spPr>
          <a:xfrm>
            <a:off x="6827304" y="4953165"/>
            <a:ext cx="668568" cy="721421"/>
          </a:xfrm>
          <a:custGeom>
            <a:avLst/>
            <a:gdLst>
              <a:gd name="connsiteX0" fmla="*/ 2149595 w 4366834"/>
              <a:gd name="connsiteY0" fmla="*/ 2482640 h 4704489"/>
              <a:gd name="connsiteX1" fmla="*/ 2102840 w 4366834"/>
              <a:gd name="connsiteY1" fmla="*/ 2492080 h 4704489"/>
              <a:gd name="connsiteX2" fmla="*/ 2012340 w 4366834"/>
              <a:gd name="connsiteY2" fmla="*/ 2628611 h 4704489"/>
              <a:gd name="connsiteX3" fmla="*/ 2160516 w 4366834"/>
              <a:gd name="connsiteY3" fmla="*/ 2776787 h 4704489"/>
              <a:gd name="connsiteX4" fmla="*/ 2308692 w 4366834"/>
              <a:gd name="connsiteY4" fmla="*/ 2628611 h 4704489"/>
              <a:gd name="connsiteX5" fmla="*/ 2218193 w 4366834"/>
              <a:gd name="connsiteY5" fmla="*/ 2492080 h 4704489"/>
              <a:gd name="connsiteX6" fmla="*/ 2171438 w 4366834"/>
              <a:gd name="connsiteY6" fmla="*/ 2482640 h 4704489"/>
              <a:gd name="connsiteX7" fmla="*/ 2160518 w 4366834"/>
              <a:gd name="connsiteY7" fmla="*/ 951351 h 4704489"/>
              <a:gd name="connsiteX8" fmla="*/ 2302218 w 4366834"/>
              <a:gd name="connsiteY8" fmla="*/ 1093052 h 4704489"/>
              <a:gd name="connsiteX9" fmla="*/ 2302218 w 4366834"/>
              <a:gd name="connsiteY9" fmla="*/ 2314238 h 4704489"/>
              <a:gd name="connsiteX10" fmla="*/ 2353661 w 4366834"/>
              <a:gd name="connsiteY10" fmla="*/ 2342160 h 4704489"/>
              <a:gd name="connsiteX11" fmla="*/ 2505965 w 4366834"/>
              <a:gd name="connsiteY11" fmla="*/ 2628611 h 4704489"/>
              <a:gd name="connsiteX12" fmla="*/ 2160517 w 4366834"/>
              <a:gd name="connsiteY12" fmla="*/ 2974059 h 4704489"/>
              <a:gd name="connsiteX13" fmla="*/ 1815069 w 4366834"/>
              <a:gd name="connsiteY13" fmla="*/ 2628611 h 4704489"/>
              <a:gd name="connsiteX14" fmla="*/ 1967374 w 4366834"/>
              <a:gd name="connsiteY14" fmla="*/ 2342160 h 4704489"/>
              <a:gd name="connsiteX15" fmla="*/ 2018817 w 4366834"/>
              <a:gd name="connsiteY15" fmla="*/ 2314238 h 4704489"/>
              <a:gd name="connsiteX16" fmla="*/ 2018817 w 4366834"/>
              <a:gd name="connsiteY16" fmla="*/ 1093052 h 4704489"/>
              <a:gd name="connsiteX17" fmla="*/ 2163170 w 4366834"/>
              <a:gd name="connsiteY17" fmla="*/ 761506 h 4704489"/>
              <a:gd name="connsiteX18" fmla="*/ 383357 w 4366834"/>
              <a:gd name="connsiteY18" fmla="*/ 2541318 h 4704489"/>
              <a:gd name="connsiteX19" fmla="*/ 2163170 w 4366834"/>
              <a:gd name="connsiteY19" fmla="*/ 4321131 h 4704489"/>
              <a:gd name="connsiteX20" fmla="*/ 3942983 w 4366834"/>
              <a:gd name="connsiteY20" fmla="*/ 2541318 h 4704489"/>
              <a:gd name="connsiteX21" fmla="*/ 2163170 w 4366834"/>
              <a:gd name="connsiteY21" fmla="*/ 761506 h 4704489"/>
              <a:gd name="connsiteX22" fmla="*/ 1914854 w 4366834"/>
              <a:gd name="connsiteY22" fmla="*/ 0 h 4704489"/>
              <a:gd name="connsiteX23" fmla="*/ 2451372 w 4366834"/>
              <a:gd name="connsiteY23" fmla="*/ 0 h 4704489"/>
              <a:gd name="connsiteX24" fmla="*/ 2451372 w 4366834"/>
              <a:gd name="connsiteY24" fmla="*/ 398363 h 4704489"/>
              <a:gd name="connsiteX25" fmla="*/ 2492601 w 4366834"/>
              <a:gd name="connsiteY25" fmla="*/ 403072 h 4704489"/>
              <a:gd name="connsiteX26" fmla="*/ 3372621 w 4366834"/>
              <a:gd name="connsiteY26" fmla="*/ 747583 h 4704489"/>
              <a:gd name="connsiteX27" fmla="*/ 3532765 w 4366834"/>
              <a:gd name="connsiteY27" fmla="*/ 867337 h 4704489"/>
              <a:gd name="connsiteX28" fmla="*/ 3733861 w 4366834"/>
              <a:gd name="connsiteY28" fmla="*/ 666241 h 4704489"/>
              <a:gd name="connsiteX29" fmla="*/ 3498760 w 4366834"/>
              <a:gd name="connsiteY29" fmla="*/ 431140 h 4704489"/>
              <a:gd name="connsiteX30" fmla="*/ 3711472 w 4366834"/>
              <a:gd name="connsiteY30" fmla="*/ 218428 h 4704489"/>
              <a:gd name="connsiteX31" fmla="*/ 4366834 w 4366834"/>
              <a:gd name="connsiteY31" fmla="*/ 873790 h 4704489"/>
              <a:gd name="connsiteX32" fmla="*/ 4154122 w 4366834"/>
              <a:gd name="connsiteY32" fmla="*/ 1086502 h 4704489"/>
              <a:gd name="connsiteX33" fmla="*/ 3919022 w 4366834"/>
              <a:gd name="connsiteY33" fmla="*/ 851401 h 4704489"/>
              <a:gd name="connsiteX34" fmla="*/ 3724157 w 4366834"/>
              <a:gd name="connsiteY34" fmla="*/ 1046266 h 4704489"/>
              <a:gd name="connsiteX35" fmla="*/ 3832379 w 4366834"/>
              <a:gd name="connsiteY35" fmla="*/ 1165341 h 4704489"/>
              <a:gd name="connsiteX36" fmla="*/ 4326342 w 4366834"/>
              <a:gd name="connsiteY36" fmla="*/ 2541318 h 4704489"/>
              <a:gd name="connsiteX37" fmla="*/ 2163171 w 4366834"/>
              <a:gd name="connsiteY37" fmla="*/ 4704489 h 4704489"/>
              <a:gd name="connsiteX38" fmla="*/ 0 w 4366834"/>
              <a:gd name="connsiteY38" fmla="*/ 2541318 h 4704489"/>
              <a:gd name="connsiteX39" fmla="*/ 1727217 w 4366834"/>
              <a:gd name="connsiteY39" fmla="*/ 422095 h 4704489"/>
              <a:gd name="connsiteX40" fmla="*/ 1914854 w 4366834"/>
              <a:gd name="connsiteY40" fmla="*/ 393458 h 470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366834" h="4704489">
                <a:moveTo>
                  <a:pt x="2149595" y="2482640"/>
                </a:moveTo>
                <a:lnTo>
                  <a:pt x="2102840" y="2492080"/>
                </a:lnTo>
                <a:cubicBezTo>
                  <a:pt x="2049657" y="2514574"/>
                  <a:pt x="2012340" y="2567235"/>
                  <a:pt x="2012340" y="2628611"/>
                </a:cubicBezTo>
                <a:cubicBezTo>
                  <a:pt x="2012340" y="2710446"/>
                  <a:pt x="2078681" y="2776787"/>
                  <a:pt x="2160516" y="2776787"/>
                </a:cubicBezTo>
                <a:cubicBezTo>
                  <a:pt x="2242351" y="2776787"/>
                  <a:pt x="2308692" y="2710446"/>
                  <a:pt x="2308692" y="2628611"/>
                </a:cubicBezTo>
                <a:cubicBezTo>
                  <a:pt x="2308692" y="2567235"/>
                  <a:pt x="2271375" y="2514574"/>
                  <a:pt x="2218193" y="2492080"/>
                </a:cubicBezTo>
                <a:lnTo>
                  <a:pt x="2171438" y="2482640"/>
                </a:lnTo>
                <a:close/>
                <a:moveTo>
                  <a:pt x="2160518" y="951351"/>
                </a:moveTo>
                <a:lnTo>
                  <a:pt x="2302218" y="1093052"/>
                </a:lnTo>
                <a:lnTo>
                  <a:pt x="2302218" y="2314238"/>
                </a:lnTo>
                <a:lnTo>
                  <a:pt x="2353661" y="2342160"/>
                </a:lnTo>
                <a:cubicBezTo>
                  <a:pt x="2445550" y="2404240"/>
                  <a:pt x="2505965" y="2509370"/>
                  <a:pt x="2505965" y="2628611"/>
                </a:cubicBezTo>
                <a:cubicBezTo>
                  <a:pt x="2505965" y="2819397"/>
                  <a:pt x="2351303" y="2974059"/>
                  <a:pt x="2160517" y="2974059"/>
                </a:cubicBezTo>
                <a:cubicBezTo>
                  <a:pt x="1969731" y="2974059"/>
                  <a:pt x="1815069" y="2819397"/>
                  <a:pt x="1815069" y="2628611"/>
                </a:cubicBezTo>
                <a:cubicBezTo>
                  <a:pt x="1815069" y="2509370"/>
                  <a:pt x="1875484" y="2404240"/>
                  <a:pt x="1967374" y="2342160"/>
                </a:cubicBezTo>
                <a:lnTo>
                  <a:pt x="2018817" y="2314238"/>
                </a:lnTo>
                <a:lnTo>
                  <a:pt x="2018817" y="1093052"/>
                </a:lnTo>
                <a:close/>
                <a:moveTo>
                  <a:pt x="2163170" y="761506"/>
                </a:moveTo>
                <a:cubicBezTo>
                  <a:pt x="1180206" y="761506"/>
                  <a:pt x="383357" y="1558354"/>
                  <a:pt x="383357" y="2541318"/>
                </a:cubicBezTo>
                <a:cubicBezTo>
                  <a:pt x="383357" y="3524282"/>
                  <a:pt x="1180206" y="4321131"/>
                  <a:pt x="2163170" y="4321131"/>
                </a:cubicBezTo>
                <a:cubicBezTo>
                  <a:pt x="3146134" y="4321131"/>
                  <a:pt x="3942983" y="3524282"/>
                  <a:pt x="3942983" y="2541318"/>
                </a:cubicBezTo>
                <a:cubicBezTo>
                  <a:pt x="3942983" y="1558354"/>
                  <a:pt x="3146134" y="761506"/>
                  <a:pt x="2163170" y="761506"/>
                </a:cubicBezTo>
                <a:close/>
                <a:moveTo>
                  <a:pt x="1914854" y="0"/>
                </a:moveTo>
                <a:lnTo>
                  <a:pt x="2451372" y="0"/>
                </a:lnTo>
                <a:lnTo>
                  <a:pt x="2451372" y="398363"/>
                </a:lnTo>
                <a:lnTo>
                  <a:pt x="2492601" y="403072"/>
                </a:lnTo>
                <a:cubicBezTo>
                  <a:pt x="2814843" y="452310"/>
                  <a:pt x="3113687" y="572651"/>
                  <a:pt x="3372621" y="747583"/>
                </a:cubicBezTo>
                <a:lnTo>
                  <a:pt x="3532765" y="867337"/>
                </a:lnTo>
                <a:lnTo>
                  <a:pt x="3733861" y="666241"/>
                </a:lnTo>
                <a:lnTo>
                  <a:pt x="3498760" y="431140"/>
                </a:lnTo>
                <a:lnTo>
                  <a:pt x="3711472" y="218428"/>
                </a:lnTo>
                <a:lnTo>
                  <a:pt x="4366834" y="873790"/>
                </a:lnTo>
                <a:lnTo>
                  <a:pt x="4154122" y="1086502"/>
                </a:lnTo>
                <a:lnTo>
                  <a:pt x="3919022" y="851401"/>
                </a:lnTo>
                <a:lnTo>
                  <a:pt x="3724157" y="1046266"/>
                </a:lnTo>
                <a:lnTo>
                  <a:pt x="3832379" y="1165341"/>
                </a:lnTo>
                <a:cubicBezTo>
                  <a:pt x="4140968" y="1539264"/>
                  <a:pt x="4326342" y="2018643"/>
                  <a:pt x="4326342" y="2541318"/>
                </a:cubicBezTo>
                <a:cubicBezTo>
                  <a:pt x="4326342" y="3736004"/>
                  <a:pt x="3357857" y="4704489"/>
                  <a:pt x="2163171" y="4704489"/>
                </a:cubicBezTo>
                <a:cubicBezTo>
                  <a:pt x="968485" y="4704489"/>
                  <a:pt x="0" y="3736004"/>
                  <a:pt x="0" y="2541318"/>
                </a:cubicBezTo>
                <a:cubicBezTo>
                  <a:pt x="0" y="1495968"/>
                  <a:pt x="741497" y="623803"/>
                  <a:pt x="1727217" y="422095"/>
                </a:cubicBezTo>
                <a:lnTo>
                  <a:pt x="1914854" y="393458"/>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矩形 13">
            <a:extLst>
              <a:ext uri="{FF2B5EF4-FFF2-40B4-BE49-F238E27FC236}">
                <a16:creationId xmlns:a16="http://schemas.microsoft.com/office/drawing/2014/main" id="{89EF9F43-864C-4CF0-BE7F-CED8A25F772D}"/>
              </a:ext>
            </a:extLst>
          </p:cNvPr>
          <p:cNvSpPr/>
          <p:nvPr/>
        </p:nvSpPr>
        <p:spPr>
          <a:xfrm>
            <a:off x="8772301" y="4509873"/>
            <a:ext cx="1690914" cy="1641874"/>
          </a:xfrm>
          <a:prstGeom prst="rect">
            <a:avLst/>
          </a:prstGeom>
          <a:solidFill>
            <a:schemeClr val="bg1"/>
          </a:solidFill>
          <a:ln>
            <a:noFill/>
          </a:ln>
          <a:effectLst>
            <a:outerShdw blurRad="889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AutoShape 13">
            <a:extLst>
              <a:ext uri="{FF2B5EF4-FFF2-40B4-BE49-F238E27FC236}">
                <a16:creationId xmlns:a16="http://schemas.microsoft.com/office/drawing/2014/main" id="{EC641FDE-F0E4-4598-9D50-AA3F3EC151A2}"/>
              </a:ext>
            </a:extLst>
          </p:cNvPr>
          <p:cNvSpPr/>
          <p:nvPr/>
        </p:nvSpPr>
        <p:spPr bwMode="auto">
          <a:xfrm>
            <a:off x="9205714" y="4987032"/>
            <a:ext cx="824088" cy="68755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3223"/>
                </a:moveTo>
                <a:cubicBezTo>
                  <a:pt x="20632" y="3223"/>
                  <a:pt x="20946" y="3384"/>
                  <a:pt x="21208" y="3713"/>
                </a:cubicBezTo>
                <a:cubicBezTo>
                  <a:pt x="21469" y="4043"/>
                  <a:pt x="21599" y="4427"/>
                  <a:pt x="21599" y="4864"/>
                </a:cubicBezTo>
                <a:lnTo>
                  <a:pt x="21599" y="19984"/>
                </a:lnTo>
                <a:cubicBezTo>
                  <a:pt x="21599" y="20421"/>
                  <a:pt x="21469" y="20804"/>
                  <a:pt x="21208" y="21120"/>
                </a:cubicBezTo>
                <a:cubicBezTo>
                  <a:pt x="20946" y="21441"/>
                  <a:pt x="20632" y="21599"/>
                  <a:pt x="20263" y="21599"/>
                </a:cubicBezTo>
                <a:lnTo>
                  <a:pt x="1348" y="21599"/>
                </a:lnTo>
                <a:cubicBezTo>
                  <a:pt x="982" y="21599"/>
                  <a:pt x="662" y="21441"/>
                  <a:pt x="399" y="21120"/>
                </a:cubicBezTo>
                <a:cubicBezTo>
                  <a:pt x="135" y="20804"/>
                  <a:pt x="0" y="20421"/>
                  <a:pt x="0" y="19984"/>
                </a:cubicBezTo>
                <a:lnTo>
                  <a:pt x="0" y="4864"/>
                </a:lnTo>
                <a:cubicBezTo>
                  <a:pt x="0" y="4427"/>
                  <a:pt x="135" y="4043"/>
                  <a:pt x="399" y="3713"/>
                </a:cubicBezTo>
                <a:cubicBezTo>
                  <a:pt x="662" y="3384"/>
                  <a:pt x="982" y="3223"/>
                  <a:pt x="1348" y="3223"/>
                </a:cubicBezTo>
                <a:lnTo>
                  <a:pt x="5637" y="3223"/>
                </a:lnTo>
                <a:lnTo>
                  <a:pt x="6318" y="1459"/>
                </a:lnTo>
                <a:cubicBezTo>
                  <a:pt x="6457" y="1058"/>
                  <a:pt x="6718" y="713"/>
                  <a:pt x="7090" y="426"/>
                </a:cubicBezTo>
                <a:cubicBezTo>
                  <a:pt x="7467" y="143"/>
                  <a:pt x="7839" y="0"/>
                  <a:pt x="8203" y="0"/>
                </a:cubicBezTo>
                <a:lnTo>
                  <a:pt x="13396" y="0"/>
                </a:lnTo>
                <a:cubicBezTo>
                  <a:pt x="13763" y="0"/>
                  <a:pt x="14135" y="143"/>
                  <a:pt x="14509" y="426"/>
                </a:cubicBezTo>
                <a:cubicBezTo>
                  <a:pt x="14885" y="713"/>
                  <a:pt x="15146" y="1058"/>
                  <a:pt x="15293" y="1459"/>
                </a:cubicBezTo>
                <a:lnTo>
                  <a:pt x="15962" y="3223"/>
                </a:lnTo>
                <a:lnTo>
                  <a:pt x="20263" y="3223"/>
                </a:lnTo>
                <a:close/>
                <a:moveTo>
                  <a:pt x="10805" y="19185"/>
                </a:moveTo>
                <a:cubicBezTo>
                  <a:pt x="11572" y="19185"/>
                  <a:pt x="12299" y="19002"/>
                  <a:pt x="12987" y="18650"/>
                </a:cubicBezTo>
                <a:cubicBezTo>
                  <a:pt x="13673" y="18294"/>
                  <a:pt x="14270" y="17810"/>
                  <a:pt x="14775" y="17196"/>
                </a:cubicBezTo>
                <a:cubicBezTo>
                  <a:pt x="15279" y="16582"/>
                  <a:pt x="15678" y="15862"/>
                  <a:pt x="15973" y="15047"/>
                </a:cubicBezTo>
                <a:cubicBezTo>
                  <a:pt x="16270" y="14234"/>
                  <a:pt x="16419" y="13355"/>
                  <a:pt x="16419" y="12422"/>
                </a:cubicBezTo>
                <a:cubicBezTo>
                  <a:pt x="16419" y="11498"/>
                  <a:pt x="16270" y="10623"/>
                  <a:pt x="15973" y="9794"/>
                </a:cubicBezTo>
                <a:cubicBezTo>
                  <a:pt x="15678" y="8966"/>
                  <a:pt x="15279" y="8250"/>
                  <a:pt x="14775" y="7645"/>
                </a:cubicBezTo>
                <a:cubicBezTo>
                  <a:pt x="14270" y="7035"/>
                  <a:pt x="13673" y="6557"/>
                  <a:pt x="12987" y="6199"/>
                </a:cubicBezTo>
                <a:cubicBezTo>
                  <a:pt x="12299" y="5843"/>
                  <a:pt x="11572" y="5666"/>
                  <a:pt x="10805" y="5666"/>
                </a:cubicBezTo>
                <a:cubicBezTo>
                  <a:pt x="10040" y="5666"/>
                  <a:pt x="9313" y="5846"/>
                  <a:pt x="8619" y="6199"/>
                </a:cubicBezTo>
                <a:cubicBezTo>
                  <a:pt x="7930" y="6557"/>
                  <a:pt x="7332" y="7035"/>
                  <a:pt x="6828" y="7645"/>
                </a:cubicBezTo>
                <a:cubicBezTo>
                  <a:pt x="6324" y="8250"/>
                  <a:pt x="5922" y="8963"/>
                  <a:pt x="5626" y="9788"/>
                </a:cubicBezTo>
                <a:cubicBezTo>
                  <a:pt x="5330" y="10611"/>
                  <a:pt x="5180" y="11491"/>
                  <a:pt x="5180" y="12422"/>
                </a:cubicBezTo>
                <a:cubicBezTo>
                  <a:pt x="5180" y="13355"/>
                  <a:pt x="5330" y="14234"/>
                  <a:pt x="5626" y="15047"/>
                </a:cubicBezTo>
                <a:cubicBezTo>
                  <a:pt x="5922" y="15862"/>
                  <a:pt x="6324" y="16582"/>
                  <a:pt x="6828" y="17196"/>
                </a:cubicBezTo>
                <a:cubicBezTo>
                  <a:pt x="7332" y="17810"/>
                  <a:pt x="7930" y="18294"/>
                  <a:pt x="8619" y="18650"/>
                </a:cubicBezTo>
                <a:cubicBezTo>
                  <a:pt x="9313" y="19005"/>
                  <a:pt x="10040" y="19185"/>
                  <a:pt x="10805" y="19185"/>
                </a:cubicBezTo>
                <a:moveTo>
                  <a:pt x="10805" y="7833"/>
                </a:moveTo>
                <a:cubicBezTo>
                  <a:pt x="11337" y="7833"/>
                  <a:pt x="11833" y="7952"/>
                  <a:pt x="12295" y="8190"/>
                </a:cubicBezTo>
                <a:cubicBezTo>
                  <a:pt x="12755" y="8432"/>
                  <a:pt x="13158" y="8754"/>
                  <a:pt x="13501" y="9168"/>
                </a:cubicBezTo>
                <a:cubicBezTo>
                  <a:pt x="13846" y="9583"/>
                  <a:pt x="14118" y="10068"/>
                  <a:pt x="14316" y="10623"/>
                </a:cubicBezTo>
                <a:cubicBezTo>
                  <a:pt x="14515" y="11185"/>
                  <a:pt x="14615" y="11781"/>
                  <a:pt x="14615" y="12422"/>
                </a:cubicBezTo>
                <a:cubicBezTo>
                  <a:pt x="14615" y="13055"/>
                  <a:pt x="14515" y="13650"/>
                  <a:pt x="14316" y="14204"/>
                </a:cubicBezTo>
                <a:cubicBezTo>
                  <a:pt x="14118" y="14757"/>
                  <a:pt x="13846" y="15245"/>
                  <a:pt x="13501" y="15667"/>
                </a:cubicBezTo>
                <a:cubicBezTo>
                  <a:pt x="13158" y="16091"/>
                  <a:pt x="12752" y="16419"/>
                  <a:pt x="12289" y="16660"/>
                </a:cubicBezTo>
                <a:cubicBezTo>
                  <a:pt x="11825" y="16898"/>
                  <a:pt x="11329" y="17016"/>
                  <a:pt x="10805" y="17016"/>
                </a:cubicBezTo>
                <a:cubicBezTo>
                  <a:pt x="10275" y="17016"/>
                  <a:pt x="9777" y="16898"/>
                  <a:pt x="9313" y="16660"/>
                </a:cubicBezTo>
                <a:cubicBezTo>
                  <a:pt x="8848" y="16419"/>
                  <a:pt x="8444" y="16091"/>
                  <a:pt x="8101" y="15667"/>
                </a:cubicBezTo>
                <a:cubicBezTo>
                  <a:pt x="7755" y="15245"/>
                  <a:pt x="7484" y="14755"/>
                  <a:pt x="7285" y="14198"/>
                </a:cubicBezTo>
                <a:cubicBezTo>
                  <a:pt x="7084" y="13641"/>
                  <a:pt x="6985" y="13045"/>
                  <a:pt x="6985" y="12422"/>
                </a:cubicBezTo>
                <a:cubicBezTo>
                  <a:pt x="6985" y="11781"/>
                  <a:pt x="7084" y="11185"/>
                  <a:pt x="7285" y="10623"/>
                </a:cubicBezTo>
                <a:cubicBezTo>
                  <a:pt x="7484" y="10068"/>
                  <a:pt x="7755" y="9583"/>
                  <a:pt x="8101" y="9168"/>
                </a:cubicBezTo>
                <a:cubicBezTo>
                  <a:pt x="8444" y="8754"/>
                  <a:pt x="8848" y="8432"/>
                  <a:pt x="9313" y="8190"/>
                </a:cubicBezTo>
                <a:cubicBezTo>
                  <a:pt x="9777" y="7952"/>
                  <a:pt x="10275" y="7833"/>
                  <a:pt x="10805" y="7833"/>
                </a:cubicBezTo>
              </a:path>
            </a:pathLst>
          </a:custGeom>
          <a:solidFill>
            <a:srgbClr val="FFC000"/>
          </a:solidFill>
          <a:ln>
            <a:noFill/>
          </a:ln>
          <a:effectLst/>
        </p:spPr>
        <p:txBody>
          <a:bodyPr lIns="0" tIns="0" rIns="0" bIns="0"/>
          <a:lstStyle/>
          <a:p>
            <a:pPr marL="0" marR="0" lvl="0" indent="0" defTabSz="914400" eaLnBrk="1" fontAlgn="base" latinLnBrk="0" hangingPunct="1">
              <a:lnSpc>
                <a:spcPct val="150000"/>
              </a:lnSpc>
              <a:spcBef>
                <a:spcPct val="0"/>
              </a:spcBef>
              <a:spcAft>
                <a:spcPct val="0"/>
              </a:spcAft>
              <a:buClrTx/>
              <a:buSzTx/>
              <a:buFontTx/>
              <a:buNone/>
              <a:defRPr/>
            </a:pPr>
            <a:endParaRPr kumimoji="0" lang="es-ES" sz="2670" b="0" i="0" u="none" strike="noStrike" kern="0" cap="none" spc="0" normalizeH="0" baseline="0" noProof="0">
              <a:ln>
                <a:noFill/>
              </a:ln>
              <a:solidFill>
                <a:prstClr val="black"/>
              </a:solidFill>
              <a:effectLst/>
              <a:uLnTx/>
              <a:uFillTx/>
              <a:latin typeface="字魂59号-创粗黑" panose="00000500000000000000" pitchFamily="2" charset="-122"/>
              <a:ea typeface="字魂59号-创粗黑" panose="00000500000000000000" pitchFamily="2" charset="-122"/>
              <a:cs typeface="Calibri" panose="020F0502020204030204" pitchFamily="34" charset="0"/>
              <a:sym typeface="Arial" panose="020B0604020202020204" pitchFamily="34" charset="0"/>
            </a:endParaRPr>
          </a:p>
        </p:txBody>
      </p:sp>
      <p:sp>
        <p:nvSpPr>
          <p:cNvPr id="16" name="TextBox 15">
            <a:extLst>
              <a:ext uri="{FF2B5EF4-FFF2-40B4-BE49-F238E27FC236}">
                <a16:creationId xmlns:a16="http://schemas.microsoft.com/office/drawing/2014/main" id="{5C1DEDB2-102F-4206-953E-E87531937916}"/>
              </a:ext>
            </a:extLst>
          </p:cNvPr>
          <p:cNvSpPr txBox="1"/>
          <p:nvPr/>
        </p:nvSpPr>
        <p:spPr>
          <a:xfrm>
            <a:off x="1483390" y="2459458"/>
            <a:ext cx="9286210" cy="935513"/>
          </a:xfrm>
          <a:prstGeom prst="rect">
            <a:avLst/>
          </a:prstGeom>
          <a:noFill/>
        </p:spPr>
        <p:txBody>
          <a:bodyPr wrap="square" lIns="0" tIns="0" rIns="0" bIns="0" rtlCol="0">
            <a:spAutoFit/>
          </a:bodyPr>
          <a:lstStyle/>
          <a:p>
            <a:pPr algn="just" fontAlgn="base">
              <a:lnSpc>
                <a:spcPct val="150000"/>
              </a:lnSpc>
              <a:spcBef>
                <a:spcPct val="0"/>
              </a:spcBef>
              <a:spcAft>
                <a:spcPct val="0"/>
              </a:spcAft>
            </a:pPr>
            <a:r>
              <a:rPr lang="zh-CN" altLang="en-US" sz="1400" dirty="0">
                <a:solidFill>
                  <a:prstClr val="white"/>
                </a:solidFill>
                <a:latin typeface="字魂59号-创粗黑" panose="00000500000000000000" pitchFamily="2" charset="-122"/>
                <a:ea typeface="字魂59号-创粗黑" panose="00000500000000000000" pitchFamily="2"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p>
        </p:txBody>
      </p:sp>
      <p:sp>
        <p:nvSpPr>
          <p:cNvPr id="17" name="TextBox 16">
            <a:extLst>
              <a:ext uri="{FF2B5EF4-FFF2-40B4-BE49-F238E27FC236}">
                <a16:creationId xmlns:a16="http://schemas.microsoft.com/office/drawing/2014/main" id="{9DA6D44A-81E1-4A54-892D-50D8FA80CAAB}"/>
              </a:ext>
            </a:extLst>
          </p:cNvPr>
          <p:cNvSpPr txBox="1"/>
          <p:nvPr/>
        </p:nvSpPr>
        <p:spPr>
          <a:xfrm>
            <a:off x="1483390" y="1875498"/>
            <a:ext cx="2769989" cy="369332"/>
          </a:xfrm>
          <a:prstGeom prst="rect">
            <a:avLst/>
          </a:prstGeom>
          <a:noFill/>
        </p:spPr>
        <p:txBody>
          <a:bodyPr wrap="none" lIns="0" tIns="0" rIns="0" bIns="0" rtlCol="0">
            <a:spAutoFit/>
          </a:bodyPr>
          <a:lstStyle/>
          <a:p>
            <a:pPr fontAlgn="base">
              <a:spcBef>
                <a:spcPct val="0"/>
              </a:spcBef>
              <a:spcAft>
                <a:spcPct val="0"/>
              </a:spcAft>
            </a:pPr>
            <a:r>
              <a:rPr lang="zh-CN" altLang="en-US" sz="2400" b="1" dirty="0">
                <a:solidFill>
                  <a:prstClr val="white"/>
                </a:solidFill>
                <a:latin typeface="字魂59号-创粗黑" panose="00000500000000000000" pitchFamily="2" charset="-122"/>
                <a:ea typeface="字魂59号-创粗黑" panose="00000500000000000000" pitchFamily="2" charset="-122"/>
                <a:sym typeface="Arial" panose="020B0604020202020204" pitchFamily="34" charset="0"/>
              </a:rPr>
              <a:t>点击请替换文字内容</a:t>
            </a:r>
          </a:p>
        </p:txBody>
      </p:sp>
    </p:spTree>
    <p:extLst>
      <p:ext uri="{BB962C8B-B14F-4D97-AF65-F5344CB8AC3E}">
        <p14:creationId xmlns:p14="http://schemas.microsoft.com/office/powerpoint/2010/main" val="2156147361"/>
      </p:ext>
    </p:extLst>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 presetClass="entr" presetSubtype="4"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ppt_x"/>
                                          </p:val>
                                        </p:tav>
                                        <p:tav tm="100000">
                                          <p:val>
                                            <p:strVal val="#ppt_x"/>
                                          </p:val>
                                        </p:tav>
                                      </p:tavLst>
                                    </p:anim>
                                    <p:anim calcmode="lin" valueType="num">
                                      <p:cBhvr additive="base">
                                        <p:cTn id="11" dur="500" fill="hold"/>
                                        <p:tgtEl>
                                          <p:spTgt spid="7"/>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ppt_x"/>
                                          </p:val>
                                        </p:tav>
                                        <p:tav tm="100000">
                                          <p:val>
                                            <p:strVal val="#ppt_x"/>
                                          </p:val>
                                        </p:tav>
                                      </p:tavLst>
                                    </p:anim>
                                    <p:anim calcmode="lin" valueType="num">
                                      <p:cBhvr additive="base">
                                        <p:cTn id="15" dur="500" fill="hold"/>
                                        <p:tgtEl>
                                          <p:spTgt spid="8"/>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ppt_x"/>
                                          </p:val>
                                        </p:tav>
                                        <p:tav tm="100000">
                                          <p:val>
                                            <p:strVal val="#ppt_x"/>
                                          </p:val>
                                        </p:tav>
                                      </p:tavLst>
                                    </p:anim>
                                    <p:anim calcmode="lin" valueType="num">
                                      <p:cBhvr additive="base">
                                        <p:cTn id="19" dur="500" fill="hold"/>
                                        <p:tgtEl>
                                          <p:spTgt spid="9"/>
                                        </p:tgtEl>
                                        <p:attrNameLst>
                                          <p:attrName>ppt_y</p:attrName>
                                        </p:attrNameLst>
                                      </p:cBhvr>
                                      <p:tavLst>
                                        <p:tav tm="0">
                                          <p:val>
                                            <p:strVal val="1+#ppt_h/2"/>
                                          </p:val>
                                        </p:tav>
                                        <p:tav tm="100000">
                                          <p:val>
                                            <p:strVal val="#ppt_y"/>
                                          </p:val>
                                        </p:tav>
                                      </p:tavLst>
                                    </p:anim>
                                  </p:childTnLst>
                                </p:cTn>
                              </p:par>
                              <p:par>
                                <p:cTn id="20" presetID="10"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0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childTnLst>
                                </p:cTn>
                              </p:par>
                              <p:par>
                                <p:cTn id="29" presetID="2" presetClass="entr" presetSubtype="4"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childTnLst>
                          </p:cTn>
                        </p:par>
                        <p:par>
                          <p:cTn id="33" fill="hold">
                            <p:stCondLst>
                              <p:cond delay="1000"/>
                            </p:stCondLst>
                            <p:childTnLst>
                              <p:par>
                                <p:cTn id="34" presetID="53" presetClass="entr" presetSubtype="16"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500" fill="hold"/>
                                        <p:tgtEl>
                                          <p:spTgt spid="15"/>
                                        </p:tgtEl>
                                        <p:attrNameLst>
                                          <p:attrName>ppt_w</p:attrName>
                                        </p:attrNameLst>
                                      </p:cBhvr>
                                      <p:tavLst>
                                        <p:tav tm="0">
                                          <p:val>
                                            <p:fltVal val="0"/>
                                          </p:val>
                                        </p:tav>
                                        <p:tav tm="100000">
                                          <p:val>
                                            <p:strVal val="#ppt_w"/>
                                          </p:val>
                                        </p:tav>
                                      </p:tavLst>
                                    </p:anim>
                                    <p:anim calcmode="lin" valueType="num">
                                      <p:cBhvr>
                                        <p:cTn id="37" dur="500" fill="hold"/>
                                        <p:tgtEl>
                                          <p:spTgt spid="15"/>
                                        </p:tgtEl>
                                        <p:attrNameLst>
                                          <p:attrName>ppt_h</p:attrName>
                                        </p:attrNameLst>
                                      </p:cBhvr>
                                      <p:tavLst>
                                        <p:tav tm="0">
                                          <p:val>
                                            <p:fltVal val="0"/>
                                          </p:val>
                                        </p:tav>
                                        <p:tav tm="100000">
                                          <p:val>
                                            <p:strVal val="#ppt_h"/>
                                          </p:val>
                                        </p:tav>
                                      </p:tavLst>
                                    </p:anim>
                                    <p:animEffect transition="in" filter="fade">
                                      <p:cBhvr>
                                        <p:cTn id="38" dur="500"/>
                                        <p:tgtEl>
                                          <p:spTgt spid="15"/>
                                        </p:tgtEl>
                                      </p:cBhvr>
                                    </p:animEffect>
                                  </p:childTnLst>
                                </p:cTn>
                              </p:par>
                            </p:childTnLst>
                          </p:cTn>
                        </p:par>
                        <p:par>
                          <p:cTn id="39" fill="hold">
                            <p:stCondLst>
                              <p:cond delay="1500"/>
                            </p:stCondLst>
                            <p:childTnLst>
                              <p:par>
                                <p:cTn id="40" presetID="17" presetClass="entr" presetSubtype="1" fill="hold" grpId="0" nodeType="afterEffect">
                                  <p:stCondLst>
                                    <p:cond delay="0"/>
                                  </p:stCondLst>
                                  <p:iterate type="lt">
                                    <p:tmPct val="40000"/>
                                  </p:iterate>
                                  <p:childTnLst>
                                    <p:set>
                                      <p:cBhvr>
                                        <p:cTn id="41" dur="1" fill="hold">
                                          <p:stCondLst>
                                            <p:cond delay="0"/>
                                          </p:stCondLst>
                                        </p:cTn>
                                        <p:tgtEl>
                                          <p:spTgt spid="17"/>
                                        </p:tgtEl>
                                        <p:attrNameLst>
                                          <p:attrName>style.visibility</p:attrName>
                                        </p:attrNameLst>
                                      </p:cBhvr>
                                      <p:to>
                                        <p:strVal val="visible"/>
                                      </p:to>
                                    </p:set>
                                    <p:anim calcmode="lin" valueType="num">
                                      <p:cBhvr>
                                        <p:cTn id="42" dur="250" fill="hold"/>
                                        <p:tgtEl>
                                          <p:spTgt spid="17"/>
                                        </p:tgtEl>
                                        <p:attrNameLst>
                                          <p:attrName>ppt_x</p:attrName>
                                        </p:attrNameLst>
                                      </p:cBhvr>
                                      <p:tavLst>
                                        <p:tav tm="0">
                                          <p:val>
                                            <p:strVal val="#ppt_x"/>
                                          </p:val>
                                        </p:tav>
                                        <p:tav tm="100000">
                                          <p:val>
                                            <p:strVal val="#ppt_x"/>
                                          </p:val>
                                        </p:tav>
                                      </p:tavLst>
                                    </p:anim>
                                    <p:anim calcmode="lin" valueType="num">
                                      <p:cBhvr>
                                        <p:cTn id="43" dur="250" fill="hold"/>
                                        <p:tgtEl>
                                          <p:spTgt spid="17"/>
                                        </p:tgtEl>
                                        <p:attrNameLst>
                                          <p:attrName>ppt_y</p:attrName>
                                        </p:attrNameLst>
                                      </p:cBhvr>
                                      <p:tavLst>
                                        <p:tav tm="0">
                                          <p:val>
                                            <p:strVal val="#ppt_y-#ppt_h/2"/>
                                          </p:val>
                                        </p:tav>
                                        <p:tav tm="100000">
                                          <p:val>
                                            <p:strVal val="#ppt_y"/>
                                          </p:val>
                                        </p:tav>
                                      </p:tavLst>
                                    </p:anim>
                                    <p:anim calcmode="lin" valueType="num">
                                      <p:cBhvr>
                                        <p:cTn id="44" dur="250" fill="hold"/>
                                        <p:tgtEl>
                                          <p:spTgt spid="17"/>
                                        </p:tgtEl>
                                        <p:attrNameLst>
                                          <p:attrName>ppt_w</p:attrName>
                                        </p:attrNameLst>
                                      </p:cBhvr>
                                      <p:tavLst>
                                        <p:tav tm="0">
                                          <p:val>
                                            <p:strVal val="#ppt_w"/>
                                          </p:val>
                                        </p:tav>
                                        <p:tav tm="100000">
                                          <p:val>
                                            <p:strVal val="#ppt_w"/>
                                          </p:val>
                                        </p:tav>
                                      </p:tavLst>
                                    </p:anim>
                                    <p:anim calcmode="lin" valueType="num">
                                      <p:cBhvr>
                                        <p:cTn id="45" dur="250" fill="hold"/>
                                        <p:tgtEl>
                                          <p:spTgt spid="17"/>
                                        </p:tgtEl>
                                        <p:attrNameLst>
                                          <p:attrName>ppt_h</p:attrName>
                                        </p:attrNameLst>
                                      </p:cBhvr>
                                      <p:tavLst>
                                        <p:tav tm="0">
                                          <p:val>
                                            <p:fltVal val="0"/>
                                          </p:val>
                                        </p:tav>
                                        <p:tav tm="100000">
                                          <p:val>
                                            <p:strVal val="#ppt_h"/>
                                          </p:val>
                                        </p:tav>
                                      </p:tavLst>
                                    </p:anim>
                                  </p:childTnLst>
                                </p:cTn>
                              </p:par>
                            </p:childTnLst>
                          </p:cTn>
                        </p:par>
                        <p:par>
                          <p:cTn id="46" fill="hold">
                            <p:stCondLst>
                              <p:cond delay="2550"/>
                            </p:stCondLst>
                            <p:childTnLst>
                              <p:par>
                                <p:cTn id="47" presetID="22" presetClass="entr" presetSubtype="8" fill="hold" grpId="0" nodeType="after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left)">
                                      <p:cBhvr>
                                        <p:cTn id="4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ldLvl="0" animBg="1"/>
      <p:bldP spid="8" grpId="0" bldLvl="0" animBg="1"/>
      <p:bldP spid="9" grpId="0" bldLvl="0" animBg="1"/>
      <p:bldP spid="10" grpId="0" bldLvl="0" animBg="1"/>
      <p:bldP spid="11" grpId="0" bldLvl="0" animBg="1"/>
      <p:bldP spid="12" grpId="0" bldLvl="0" animBg="1"/>
      <p:bldP spid="14" grpId="0" bldLvl="0" animBg="1"/>
      <p:bldP spid="15" grpId="0" bldLvl="0" animBg="1"/>
      <p:bldP spid="16" grpId="0"/>
      <p:bldP spid="1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grpSp>
        <p:nvGrpSpPr>
          <p:cNvPr id="6" name="Group 83">
            <a:extLst>
              <a:ext uri="{FF2B5EF4-FFF2-40B4-BE49-F238E27FC236}">
                <a16:creationId xmlns:a16="http://schemas.microsoft.com/office/drawing/2014/main" id="{A530FBE9-0511-4A09-B223-14AE57E1F9A8}"/>
              </a:ext>
            </a:extLst>
          </p:cNvPr>
          <p:cNvGrpSpPr/>
          <p:nvPr/>
        </p:nvGrpSpPr>
        <p:grpSpPr>
          <a:xfrm>
            <a:off x="6521382" y="2053253"/>
            <a:ext cx="657827" cy="638993"/>
            <a:chOff x="5205677" y="1309828"/>
            <a:chExt cx="493370" cy="479245"/>
          </a:xfrm>
        </p:grpSpPr>
        <p:sp>
          <p:nvSpPr>
            <p:cNvPr id="7" name="Rounded Rectangle 88">
              <a:extLst>
                <a:ext uri="{FF2B5EF4-FFF2-40B4-BE49-F238E27FC236}">
                  <a16:creationId xmlns:a16="http://schemas.microsoft.com/office/drawing/2014/main" id="{5A66A65E-929D-4F16-8448-05285BA2E888}"/>
                </a:ext>
              </a:extLst>
            </p:cNvPr>
            <p:cNvSpPr/>
            <p:nvPr/>
          </p:nvSpPr>
          <p:spPr>
            <a:xfrm>
              <a:off x="5205677" y="1309828"/>
              <a:ext cx="493370" cy="479245"/>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inpin heiti" charset="-122"/>
              </a:endParaRPr>
            </a:p>
          </p:txBody>
        </p:sp>
        <p:sp>
          <p:nvSpPr>
            <p:cNvPr id="8" name="Freeform 117">
              <a:extLst>
                <a:ext uri="{FF2B5EF4-FFF2-40B4-BE49-F238E27FC236}">
                  <a16:creationId xmlns:a16="http://schemas.microsoft.com/office/drawing/2014/main" id="{4F2D003B-BDA8-4257-81D7-F95F6378A926}"/>
                </a:ext>
              </a:extLst>
            </p:cNvPr>
            <p:cNvSpPr>
              <a:spLocks/>
            </p:cNvSpPr>
            <p:nvPr/>
          </p:nvSpPr>
          <p:spPr bwMode="auto">
            <a:xfrm>
              <a:off x="5317181" y="1414269"/>
              <a:ext cx="270363" cy="2703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grpSp>
      <p:grpSp>
        <p:nvGrpSpPr>
          <p:cNvPr id="9" name="Group 93">
            <a:extLst>
              <a:ext uri="{FF2B5EF4-FFF2-40B4-BE49-F238E27FC236}">
                <a16:creationId xmlns:a16="http://schemas.microsoft.com/office/drawing/2014/main" id="{76123FE7-5F1A-46C2-AEC7-3806F0A934CF}"/>
              </a:ext>
            </a:extLst>
          </p:cNvPr>
          <p:cNvGrpSpPr/>
          <p:nvPr/>
        </p:nvGrpSpPr>
        <p:grpSpPr>
          <a:xfrm>
            <a:off x="6521382" y="3015617"/>
            <a:ext cx="657827" cy="638993"/>
            <a:chOff x="5205677" y="2623268"/>
            <a:chExt cx="493370" cy="479245"/>
          </a:xfrm>
        </p:grpSpPr>
        <p:sp>
          <p:nvSpPr>
            <p:cNvPr id="10" name="Rounded Rectangle 94">
              <a:extLst>
                <a:ext uri="{FF2B5EF4-FFF2-40B4-BE49-F238E27FC236}">
                  <a16:creationId xmlns:a16="http://schemas.microsoft.com/office/drawing/2014/main" id="{070BF937-1D91-47F2-8E67-6F557B486357}"/>
                </a:ext>
              </a:extLst>
            </p:cNvPr>
            <p:cNvSpPr/>
            <p:nvPr/>
          </p:nvSpPr>
          <p:spPr>
            <a:xfrm>
              <a:off x="5205677" y="2623268"/>
              <a:ext cx="493370" cy="479245"/>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inpin heiti" charset="-122"/>
              </a:endParaRPr>
            </a:p>
          </p:txBody>
        </p:sp>
        <p:sp>
          <p:nvSpPr>
            <p:cNvPr id="11" name="Freeform 13">
              <a:extLst>
                <a:ext uri="{FF2B5EF4-FFF2-40B4-BE49-F238E27FC236}">
                  <a16:creationId xmlns:a16="http://schemas.microsoft.com/office/drawing/2014/main" id="{BEDC82D0-FE10-47E4-8264-043598C63F52}"/>
                </a:ext>
              </a:extLst>
            </p:cNvPr>
            <p:cNvSpPr>
              <a:spLocks noEditPoints="1"/>
            </p:cNvSpPr>
            <p:nvPr/>
          </p:nvSpPr>
          <p:spPr bwMode="auto">
            <a:xfrm>
              <a:off x="5301275" y="2711803"/>
              <a:ext cx="302175" cy="302175"/>
            </a:xfrm>
            <a:custGeom>
              <a:avLst/>
              <a:gdLst/>
              <a:ahLst/>
              <a:cxnLst>
                <a:cxn ang="0">
                  <a:pos x="60" y="40"/>
                </a:cxn>
                <a:cxn ang="0">
                  <a:pos x="40" y="60"/>
                </a:cxn>
                <a:cxn ang="0">
                  <a:pos x="36" y="61"/>
                </a:cxn>
                <a:cxn ang="0">
                  <a:pos x="33" y="60"/>
                </a:cxn>
                <a:cxn ang="0">
                  <a:pos x="4" y="31"/>
                </a:cxn>
                <a:cxn ang="0">
                  <a:pos x="0" y="22"/>
                </a:cxn>
                <a:cxn ang="0">
                  <a:pos x="0" y="6"/>
                </a:cxn>
                <a:cxn ang="0">
                  <a:pos x="6" y="0"/>
                </a:cxn>
                <a:cxn ang="0">
                  <a:pos x="22" y="0"/>
                </a:cxn>
                <a:cxn ang="0">
                  <a:pos x="31" y="4"/>
                </a:cxn>
                <a:cxn ang="0">
                  <a:pos x="60" y="33"/>
                </a:cxn>
                <a:cxn ang="0">
                  <a:pos x="61" y="36"/>
                </a:cxn>
                <a:cxn ang="0">
                  <a:pos x="60" y="40"/>
                </a:cxn>
                <a:cxn ang="0">
                  <a:pos x="13" y="8"/>
                </a:cxn>
                <a:cxn ang="0">
                  <a:pos x="8" y="13"/>
                </a:cxn>
                <a:cxn ang="0">
                  <a:pos x="13" y="18"/>
                </a:cxn>
                <a:cxn ang="0">
                  <a:pos x="18" y="13"/>
                </a:cxn>
                <a:cxn ang="0">
                  <a:pos x="13" y="8"/>
                </a:cxn>
              </a:cxnLst>
              <a:rect l="0" t="0" r="r" b="b"/>
              <a:pathLst>
                <a:path w="61" h="61">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grpSp>
      <p:grpSp>
        <p:nvGrpSpPr>
          <p:cNvPr id="12" name="Group 96">
            <a:extLst>
              <a:ext uri="{FF2B5EF4-FFF2-40B4-BE49-F238E27FC236}">
                <a16:creationId xmlns:a16="http://schemas.microsoft.com/office/drawing/2014/main" id="{5931DB2F-6398-4792-A0D6-9EA8A5133298}"/>
              </a:ext>
            </a:extLst>
          </p:cNvPr>
          <p:cNvGrpSpPr/>
          <p:nvPr/>
        </p:nvGrpSpPr>
        <p:grpSpPr>
          <a:xfrm>
            <a:off x="6521382" y="3927102"/>
            <a:ext cx="657827" cy="638993"/>
            <a:chOff x="5205677" y="3279988"/>
            <a:chExt cx="493370" cy="479245"/>
          </a:xfrm>
        </p:grpSpPr>
        <p:sp>
          <p:nvSpPr>
            <p:cNvPr id="13" name="Rounded Rectangle 98">
              <a:extLst>
                <a:ext uri="{FF2B5EF4-FFF2-40B4-BE49-F238E27FC236}">
                  <a16:creationId xmlns:a16="http://schemas.microsoft.com/office/drawing/2014/main" id="{21659731-ED4F-45D4-8613-91998CD91A28}"/>
                </a:ext>
              </a:extLst>
            </p:cNvPr>
            <p:cNvSpPr/>
            <p:nvPr/>
          </p:nvSpPr>
          <p:spPr>
            <a:xfrm>
              <a:off x="5205677" y="3279988"/>
              <a:ext cx="493370" cy="479245"/>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endParaRPr lang="en-US" sz="2400" dirty="0">
                <a:solidFill>
                  <a:schemeClr val="bg1"/>
                </a:solidFill>
                <a:latin typeface="inpin heiti" charset="-122"/>
              </a:endParaRPr>
            </a:p>
          </p:txBody>
        </p:sp>
        <p:sp>
          <p:nvSpPr>
            <p:cNvPr id="14" name="Freeform 171">
              <a:extLst>
                <a:ext uri="{FF2B5EF4-FFF2-40B4-BE49-F238E27FC236}">
                  <a16:creationId xmlns:a16="http://schemas.microsoft.com/office/drawing/2014/main" id="{EF2518A7-FDCA-4BF8-9D42-FDA3057878C1}"/>
                </a:ext>
              </a:extLst>
            </p:cNvPr>
            <p:cNvSpPr>
              <a:spLocks noEditPoints="1"/>
            </p:cNvSpPr>
            <p:nvPr/>
          </p:nvSpPr>
          <p:spPr bwMode="auto">
            <a:xfrm>
              <a:off x="5300142" y="3369769"/>
              <a:ext cx="304440" cy="299683"/>
            </a:xfrm>
            <a:custGeom>
              <a:avLst/>
              <a:gdLst/>
              <a:ahLst/>
              <a:cxnLst>
                <a:cxn ang="0">
                  <a:pos x="30" y="58"/>
                </a:cxn>
                <a:cxn ang="0">
                  <a:pos x="0" y="29"/>
                </a:cxn>
                <a:cxn ang="0">
                  <a:pos x="30" y="0"/>
                </a:cxn>
                <a:cxn ang="0">
                  <a:pos x="59" y="29"/>
                </a:cxn>
                <a:cxn ang="0">
                  <a:pos x="30" y="58"/>
                </a:cxn>
                <a:cxn ang="0">
                  <a:pos x="30" y="8"/>
                </a:cxn>
                <a:cxn ang="0">
                  <a:pos x="9" y="29"/>
                </a:cxn>
                <a:cxn ang="0">
                  <a:pos x="30" y="49"/>
                </a:cxn>
                <a:cxn ang="0">
                  <a:pos x="50" y="29"/>
                </a:cxn>
                <a:cxn ang="0">
                  <a:pos x="30" y="8"/>
                </a:cxn>
                <a:cxn ang="0">
                  <a:pos x="34" y="32"/>
                </a:cxn>
                <a:cxn ang="0">
                  <a:pos x="33" y="34"/>
                </a:cxn>
                <a:cxn ang="0">
                  <a:pos x="21" y="34"/>
                </a:cxn>
                <a:cxn ang="0">
                  <a:pos x="20" y="32"/>
                </a:cxn>
                <a:cxn ang="0">
                  <a:pos x="20" y="30"/>
                </a:cxn>
                <a:cxn ang="0">
                  <a:pos x="21" y="29"/>
                </a:cxn>
                <a:cxn ang="0">
                  <a:pos x="30" y="29"/>
                </a:cxn>
                <a:cxn ang="0">
                  <a:pos x="30" y="15"/>
                </a:cxn>
                <a:cxn ang="0">
                  <a:pos x="31" y="14"/>
                </a:cxn>
                <a:cxn ang="0">
                  <a:pos x="33" y="14"/>
                </a:cxn>
                <a:cxn ang="0">
                  <a:pos x="34" y="15"/>
                </a:cxn>
                <a:cxn ang="0">
                  <a:pos x="34" y="32"/>
                </a:cxn>
              </a:cxnLst>
              <a:rect l="0" t="0" r="r" b="b"/>
              <a:pathLst>
                <a:path w="59" h="58">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30" y="8"/>
                  </a:moveTo>
                  <a:cubicBezTo>
                    <a:pt x="18" y="8"/>
                    <a:pt x="9" y="17"/>
                    <a:pt x="9" y="29"/>
                  </a:cubicBezTo>
                  <a:cubicBezTo>
                    <a:pt x="9" y="40"/>
                    <a:pt x="18" y="49"/>
                    <a:pt x="30" y="49"/>
                  </a:cubicBezTo>
                  <a:cubicBezTo>
                    <a:pt x="41" y="49"/>
                    <a:pt x="50" y="40"/>
                    <a:pt x="50" y="29"/>
                  </a:cubicBezTo>
                  <a:cubicBezTo>
                    <a:pt x="50" y="17"/>
                    <a:pt x="41" y="8"/>
                    <a:pt x="30" y="8"/>
                  </a:cubicBezTo>
                  <a:close/>
                  <a:moveTo>
                    <a:pt x="34" y="32"/>
                  </a:moveTo>
                  <a:cubicBezTo>
                    <a:pt x="34" y="33"/>
                    <a:pt x="34" y="34"/>
                    <a:pt x="33" y="34"/>
                  </a:cubicBezTo>
                  <a:cubicBezTo>
                    <a:pt x="21" y="34"/>
                    <a:pt x="21" y="34"/>
                    <a:pt x="21" y="34"/>
                  </a:cubicBezTo>
                  <a:cubicBezTo>
                    <a:pt x="20" y="34"/>
                    <a:pt x="20" y="33"/>
                    <a:pt x="20" y="32"/>
                  </a:cubicBezTo>
                  <a:cubicBezTo>
                    <a:pt x="20" y="30"/>
                    <a:pt x="20" y="30"/>
                    <a:pt x="20" y="30"/>
                  </a:cubicBezTo>
                  <a:cubicBezTo>
                    <a:pt x="20" y="29"/>
                    <a:pt x="20" y="29"/>
                    <a:pt x="21" y="29"/>
                  </a:cubicBezTo>
                  <a:cubicBezTo>
                    <a:pt x="30" y="29"/>
                    <a:pt x="30" y="29"/>
                    <a:pt x="30" y="29"/>
                  </a:cubicBezTo>
                  <a:cubicBezTo>
                    <a:pt x="30" y="15"/>
                    <a:pt x="30" y="15"/>
                    <a:pt x="30" y="15"/>
                  </a:cubicBezTo>
                  <a:cubicBezTo>
                    <a:pt x="30" y="15"/>
                    <a:pt x="30" y="14"/>
                    <a:pt x="31" y="14"/>
                  </a:cubicBezTo>
                  <a:cubicBezTo>
                    <a:pt x="33" y="14"/>
                    <a:pt x="33" y="14"/>
                    <a:pt x="33" y="14"/>
                  </a:cubicBezTo>
                  <a:cubicBezTo>
                    <a:pt x="34" y="14"/>
                    <a:pt x="34" y="15"/>
                    <a:pt x="34" y="15"/>
                  </a:cubicBezTo>
                  <a:lnTo>
                    <a:pt x="34" y="32"/>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grpSp>
      <p:grpSp>
        <p:nvGrpSpPr>
          <p:cNvPr id="15" name="Group 105">
            <a:extLst>
              <a:ext uri="{FF2B5EF4-FFF2-40B4-BE49-F238E27FC236}">
                <a16:creationId xmlns:a16="http://schemas.microsoft.com/office/drawing/2014/main" id="{2033955F-EACF-47BB-B44B-6513AE2BA542}"/>
              </a:ext>
            </a:extLst>
          </p:cNvPr>
          <p:cNvGrpSpPr/>
          <p:nvPr/>
        </p:nvGrpSpPr>
        <p:grpSpPr>
          <a:xfrm>
            <a:off x="6521382" y="4874445"/>
            <a:ext cx="657827" cy="638993"/>
            <a:chOff x="5205677" y="3936708"/>
            <a:chExt cx="493370" cy="479245"/>
          </a:xfrm>
        </p:grpSpPr>
        <p:sp>
          <p:nvSpPr>
            <p:cNvPr id="16" name="Rounded Rectangle 115">
              <a:extLst>
                <a:ext uri="{FF2B5EF4-FFF2-40B4-BE49-F238E27FC236}">
                  <a16:creationId xmlns:a16="http://schemas.microsoft.com/office/drawing/2014/main" id="{3DC7AFD9-DAB2-4137-AB25-F986DDD0702C}"/>
                </a:ext>
              </a:extLst>
            </p:cNvPr>
            <p:cNvSpPr/>
            <p:nvPr/>
          </p:nvSpPr>
          <p:spPr>
            <a:xfrm>
              <a:off x="5205677" y="3936708"/>
              <a:ext cx="493370" cy="479245"/>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inpin heiti" charset="-122"/>
              </a:endParaRPr>
            </a:p>
          </p:txBody>
        </p:sp>
        <p:sp>
          <p:nvSpPr>
            <p:cNvPr id="17" name="Freeform 135">
              <a:extLst>
                <a:ext uri="{FF2B5EF4-FFF2-40B4-BE49-F238E27FC236}">
                  <a16:creationId xmlns:a16="http://schemas.microsoft.com/office/drawing/2014/main" id="{E572666B-D30D-4F06-B544-7E16CCA804AC}"/>
                </a:ext>
              </a:extLst>
            </p:cNvPr>
            <p:cNvSpPr>
              <a:spLocks noEditPoints="1"/>
            </p:cNvSpPr>
            <p:nvPr/>
          </p:nvSpPr>
          <p:spPr bwMode="auto">
            <a:xfrm>
              <a:off x="5326950" y="4058855"/>
              <a:ext cx="250825" cy="234950"/>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grpSp>
      <p:sp>
        <p:nvSpPr>
          <p:cNvPr id="18" name="文本框 17">
            <a:extLst>
              <a:ext uri="{FF2B5EF4-FFF2-40B4-BE49-F238E27FC236}">
                <a16:creationId xmlns:a16="http://schemas.microsoft.com/office/drawing/2014/main" id="{16ED22EB-06AD-4F40-B2CD-22FAC02DAD79}"/>
              </a:ext>
            </a:extLst>
          </p:cNvPr>
          <p:cNvSpPr txBox="1"/>
          <p:nvPr/>
        </p:nvSpPr>
        <p:spPr>
          <a:xfrm>
            <a:off x="7476442" y="2353098"/>
            <a:ext cx="3699341"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9" name="文本框 18">
            <a:extLst>
              <a:ext uri="{FF2B5EF4-FFF2-40B4-BE49-F238E27FC236}">
                <a16:creationId xmlns:a16="http://schemas.microsoft.com/office/drawing/2014/main" id="{70CEB19B-8B71-40A5-8728-125DA63AB623}"/>
              </a:ext>
            </a:extLst>
          </p:cNvPr>
          <p:cNvSpPr txBox="1"/>
          <p:nvPr/>
        </p:nvSpPr>
        <p:spPr>
          <a:xfrm>
            <a:off x="7444057" y="1935903"/>
            <a:ext cx="3699341"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20" name="文本框 19">
            <a:extLst>
              <a:ext uri="{FF2B5EF4-FFF2-40B4-BE49-F238E27FC236}">
                <a16:creationId xmlns:a16="http://schemas.microsoft.com/office/drawing/2014/main" id="{19EA5F5D-10A3-40C6-AA09-308B6F37B52E}"/>
              </a:ext>
            </a:extLst>
          </p:cNvPr>
          <p:cNvSpPr txBox="1"/>
          <p:nvPr/>
        </p:nvSpPr>
        <p:spPr>
          <a:xfrm>
            <a:off x="7508827" y="3320671"/>
            <a:ext cx="3699341"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21" name="文本框 20">
            <a:extLst>
              <a:ext uri="{FF2B5EF4-FFF2-40B4-BE49-F238E27FC236}">
                <a16:creationId xmlns:a16="http://schemas.microsoft.com/office/drawing/2014/main" id="{3ACA5DBE-8C38-4FD0-9F26-E2EDC2BE7195}"/>
              </a:ext>
            </a:extLst>
          </p:cNvPr>
          <p:cNvSpPr txBox="1"/>
          <p:nvPr/>
        </p:nvSpPr>
        <p:spPr>
          <a:xfrm>
            <a:off x="7476442" y="2903476"/>
            <a:ext cx="3699341"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22" name="文本框 21">
            <a:extLst>
              <a:ext uri="{FF2B5EF4-FFF2-40B4-BE49-F238E27FC236}">
                <a16:creationId xmlns:a16="http://schemas.microsoft.com/office/drawing/2014/main" id="{14E40D4F-7941-4DDC-B53C-17CD449E2560}"/>
              </a:ext>
            </a:extLst>
          </p:cNvPr>
          <p:cNvSpPr txBox="1"/>
          <p:nvPr/>
        </p:nvSpPr>
        <p:spPr>
          <a:xfrm>
            <a:off x="7541212" y="4286954"/>
            <a:ext cx="3699341"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23" name="文本框 22">
            <a:extLst>
              <a:ext uri="{FF2B5EF4-FFF2-40B4-BE49-F238E27FC236}">
                <a16:creationId xmlns:a16="http://schemas.microsoft.com/office/drawing/2014/main" id="{1B530278-A2C2-4145-8113-2EE03F0398CD}"/>
              </a:ext>
            </a:extLst>
          </p:cNvPr>
          <p:cNvSpPr txBox="1"/>
          <p:nvPr/>
        </p:nvSpPr>
        <p:spPr>
          <a:xfrm>
            <a:off x="7508827" y="3869759"/>
            <a:ext cx="3699341"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24" name="文本框 23">
            <a:extLst>
              <a:ext uri="{FF2B5EF4-FFF2-40B4-BE49-F238E27FC236}">
                <a16:creationId xmlns:a16="http://schemas.microsoft.com/office/drawing/2014/main" id="{21D9A83C-505C-47A6-8DF4-637C293ACACF}"/>
              </a:ext>
            </a:extLst>
          </p:cNvPr>
          <p:cNvSpPr txBox="1"/>
          <p:nvPr/>
        </p:nvSpPr>
        <p:spPr>
          <a:xfrm>
            <a:off x="7573597" y="5224315"/>
            <a:ext cx="3699341"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25" name="文本框 24">
            <a:extLst>
              <a:ext uri="{FF2B5EF4-FFF2-40B4-BE49-F238E27FC236}">
                <a16:creationId xmlns:a16="http://schemas.microsoft.com/office/drawing/2014/main" id="{04BBEB98-5C70-493D-9CE4-1351CEBA06A7}"/>
              </a:ext>
            </a:extLst>
          </p:cNvPr>
          <p:cNvSpPr txBox="1"/>
          <p:nvPr/>
        </p:nvSpPr>
        <p:spPr>
          <a:xfrm>
            <a:off x="7541212" y="4807120"/>
            <a:ext cx="3699341"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26" name="Freeform 171">
            <a:extLst>
              <a:ext uri="{FF2B5EF4-FFF2-40B4-BE49-F238E27FC236}">
                <a16:creationId xmlns:a16="http://schemas.microsoft.com/office/drawing/2014/main" id="{CFBBA0A3-744C-496F-89CD-151C03EF9B36}"/>
              </a:ext>
            </a:extLst>
          </p:cNvPr>
          <p:cNvSpPr>
            <a:spLocks noEditPoints="1"/>
          </p:cNvSpPr>
          <p:nvPr/>
        </p:nvSpPr>
        <p:spPr bwMode="auto">
          <a:xfrm>
            <a:off x="1501898" y="2390918"/>
            <a:ext cx="774072" cy="761976"/>
          </a:xfrm>
          <a:custGeom>
            <a:avLst/>
            <a:gdLst/>
            <a:ahLst/>
            <a:cxnLst>
              <a:cxn ang="0">
                <a:pos x="30" y="58"/>
              </a:cxn>
              <a:cxn ang="0">
                <a:pos x="0" y="29"/>
              </a:cxn>
              <a:cxn ang="0">
                <a:pos x="30" y="0"/>
              </a:cxn>
              <a:cxn ang="0">
                <a:pos x="59" y="29"/>
              </a:cxn>
              <a:cxn ang="0">
                <a:pos x="30" y="58"/>
              </a:cxn>
              <a:cxn ang="0">
                <a:pos x="30" y="8"/>
              </a:cxn>
              <a:cxn ang="0">
                <a:pos x="9" y="29"/>
              </a:cxn>
              <a:cxn ang="0">
                <a:pos x="30" y="49"/>
              </a:cxn>
              <a:cxn ang="0">
                <a:pos x="50" y="29"/>
              </a:cxn>
              <a:cxn ang="0">
                <a:pos x="30" y="8"/>
              </a:cxn>
              <a:cxn ang="0">
                <a:pos x="34" y="32"/>
              </a:cxn>
              <a:cxn ang="0">
                <a:pos x="33" y="34"/>
              </a:cxn>
              <a:cxn ang="0">
                <a:pos x="21" y="34"/>
              </a:cxn>
              <a:cxn ang="0">
                <a:pos x="20" y="32"/>
              </a:cxn>
              <a:cxn ang="0">
                <a:pos x="20" y="30"/>
              </a:cxn>
              <a:cxn ang="0">
                <a:pos x="21" y="29"/>
              </a:cxn>
              <a:cxn ang="0">
                <a:pos x="30" y="29"/>
              </a:cxn>
              <a:cxn ang="0">
                <a:pos x="30" y="15"/>
              </a:cxn>
              <a:cxn ang="0">
                <a:pos x="31" y="14"/>
              </a:cxn>
              <a:cxn ang="0">
                <a:pos x="33" y="14"/>
              </a:cxn>
              <a:cxn ang="0">
                <a:pos x="34" y="15"/>
              </a:cxn>
              <a:cxn ang="0">
                <a:pos x="34" y="32"/>
              </a:cxn>
            </a:cxnLst>
            <a:rect l="0" t="0" r="r" b="b"/>
            <a:pathLst>
              <a:path w="59" h="58">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30" y="8"/>
                </a:moveTo>
                <a:cubicBezTo>
                  <a:pt x="18" y="8"/>
                  <a:pt x="9" y="17"/>
                  <a:pt x="9" y="29"/>
                </a:cubicBezTo>
                <a:cubicBezTo>
                  <a:pt x="9" y="40"/>
                  <a:pt x="18" y="49"/>
                  <a:pt x="30" y="49"/>
                </a:cubicBezTo>
                <a:cubicBezTo>
                  <a:pt x="41" y="49"/>
                  <a:pt x="50" y="40"/>
                  <a:pt x="50" y="29"/>
                </a:cubicBezTo>
                <a:cubicBezTo>
                  <a:pt x="50" y="17"/>
                  <a:pt x="41" y="8"/>
                  <a:pt x="30" y="8"/>
                </a:cubicBezTo>
                <a:close/>
                <a:moveTo>
                  <a:pt x="34" y="32"/>
                </a:moveTo>
                <a:cubicBezTo>
                  <a:pt x="34" y="33"/>
                  <a:pt x="34" y="34"/>
                  <a:pt x="33" y="34"/>
                </a:cubicBezTo>
                <a:cubicBezTo>
                  <a:pt x="21" y="34"/>
                  <a:pt x="21" y="34"/>
                  <a:pt x="21" y="34"/>
                </a:cubicBezTo>
                <a:cubicBezTo>
                  <a:pt x="20" y="34"/>
                  <a:pt x="20" y="33"/>
                  <a:pt x="20" y="32"/>
                </a:cubicBezTo>
                <a:cubicBezTo>
                  <a:pt x="20" y="30"/>
                  <a:pt x="20" y="30"/>
                  <a:pt x="20" y="30"/>
                </a:cubicBezTo>
                <a:cubicBezTo>
                  <a:pt x="20" y="29"/>
                  <a:pt x="20" y="29"/>
                  <a:pt x="21" y="29"/>
                </a:cubicBezTo>
                <a:cubicBezTo>
                  <a:pt x="30" y="29"/>
                  <a:pt x="30" y="29"/>
                  <a:pt x="30" y="29"/>
                </a:cubicBezTo>
                <a:cubicBezTo>
                  <a:pt x="30" y="15"/>
                  <a:pt x="30" y="15"/>
                  <a:pt x="30" y="15"/>
                </a:cubicBezTo>
                <a:cubicBezTo>
                  <a:pt x="30" y="15"/>
                  <a:pt x="30" y="14"/>
                  <a:pt x="31" y="14"/>
                </a:cubicBezTo>
                <a:cubicBezTo>
                  <a:pt x="33" y="14"/>
                  <a:pt x="33" y="14"/>
                  <a:pt x="33" y="14"/>
                </a:cubicBezTo>
                <a:cubicBezTo>
                  <a:pt x="34" y="14"/>
                  <a:pt x="34" y="15"/>
                  <a:pt x="34" y="15"/>
                </a:cubicBezTo>
                <a:lnTo>
                  <a:pt x="34" y="32"/>
                </a:lnTo>
                <a:close/>
              </a:path>
            </a:pathLst>
          </a:custGeom>
          <a:solidFill>
            <a:srgbClr val="FFC000"/>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sp>
        <p:nvSpPr>
          <p:cNvPr id="27" name="Freeform 135">
            <a:extLst>
              <a:ext uri="{FF2B5EF4-FFF2-40B4-BE49-F238E27FC236}">
                <a16:creationId xmlns:a16="http://schemas.microsoft.com/office/drawing/2014/main" id="{7D94010C-E5E2-457B-88C2-D13D5AF2BCA4}"/>
              </a:ext>
            </a:extLst>
          </p:cNvPr>
          <p:cNvSpPr>
            <a:spLocks noEditPoints="1"/>
          </p:cNvSpPr>
          <p:nvPr/>
        </p:nvSpPr>
        <p:spPr bwMode="auto">
          <a:xfrm>
            <a:off x="4432076" y="2508675"/>
            <a:ext cx="637751" cy="597386"/>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rgbClr val="FFC000"/>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sp>
        <p:nvSpPr>
          <p:cNvPr id="28" name="文本框 27">
            <a:extLst>
              <a:ext uri="{FF2B5EF4-FFF2-40B4-BE49-F238E27FC236}">
                <a16:creationId xmlns:a16="http://schemas.microsoft.com/office/drawing/2014/main" id="{7AB1F3D9-DE36-480E-BF59-922639249AB4}"/>
              </a:ext>
            </a:extLst>
          </p:cNvPr>
          <p:cNvSpPr txBox="1"/>
          <p:nvPr/>
        </p:nvSpPr>
        <p:spPr>
          <a:xfrm>
            <a:off x="572512" y="3962913"/>
            <a:ext cx="2558772" cy="1530868"/>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1600" dirty="0">
                <a:solidFill>
                  <a:schemeClr val="tx1">
                    <a:lumMod val="75000"/>
                    <a:lumOff val="25000"/>
                    <a:alpha val="83000"/>
                  </a:schemeClr>
                </a:solidFill>
                <a:latin typeface="字魂58号-创中黑" panose="00000500000000000000" pitchFamily="2" charset="-122"/>
                <a:ea typeface="字魂58号-创中黑" panose="00000500000000000000" pitchFamily="2" charset="-122"/>
                <a:cs typeface="+mn-ea"/>
                <a:sym typeface="+mn-lt"/>
              </a:rPr>
              <a:t>点击输入简要文字内容，文字内容需概括精炼，不用多余的文字修饰，言简意赅的说明该项内容。</a:t>
            </a:r>
          </a:p>
        </p:txBody>
      </p:sp>
      <p:sp>
        <p:nvSpPr>
          <p:cNvPr id="29" name="文本框 28">
            <a:extLst>
              <a:ext uri="{FF2B5EF4-FFF2-40B4-BE49-F238E27FC236}">
                <a16:creationId xmlns:a16="http://schemas.microsoft.com/office/drawing/2014/main" id="{2F7929F5-DC52-40C2-845B-654D90969605}"/>
              </a:ext>
            </a:extLst>
          </p:cNvPr>
          <p:cNvSpPr txBox="1"/>
          <p:nvPr/>
        </p:nvSpPr>
        <p:spPr>
          <a:xfrm>
            <a:off x="927692" y="3498420"/>
            <a:ext cx="1783642"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30" name="文本框 29">
            <a:extLst>
              <a:ext uri="{FF2B5EF4-FFF2-40B4-BE49-F238E27FC236}">
                <a16:creationId xmlns:a16="http://schemas.microsoft.com/office/drawing/2014/main" id="{AE9575B9-55E4-48D6-AF7C-05F6A52D1668}"/>
              </a:ext>
            </a:extLst>
          </p:cNvPr>
          <p:cNvSpPr txBox="1"/>
          <p:nvPr/>
        </p:nvSpPr>
        <p:spPr>
          <a:xfrm>
            <a:off x="3503951" y="3962913"/>
            <a:ext cx="2558772" cy="1530868"/>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1600" dirty="0">
                <a:solidFill>
                  <a:schemeClr val="tx1">
                    <a:lumMod val="75000"/>
                    <a:lumOff val="25000"/>
                    <a:alpha val="83000"/>
                  </a:schemeClr>
                </a:solidFill>
                <a:latin typeface="字魂58号-创中黑" panose="00000500000000000000" pitchFamily="2" charset="-122"/>
                <a:ea typeface="字魂58号-创中黑" panose="00000500000000000000" pitchFamily="2" charset="-122"/>
                <a:cs typeface="+mn-ea"/>
                <a:sym typeface="+mn-lt"/>
              </a:rPr>
              <a:t>点击输入简要文字内容，文字内容需概括精炼，不用多余的文字修饰，言简意赅的说明该项内容。</a:t>
            </a:r>
          </a:p>
        </p:txBody>
      </p:sp>
      <p:sp>
        <p:nvSpPr>
          <p:cNvPr id="31" name="文本框 30">
            <a:extLst>
              <a:ext uri="{FF2B5EF4-FFF2-40B4-BE49-F238E27FC236}">
                <a16:creationId xmlns:a16="http://schemas.microsoft.com/office/drawing/2014/main" id="{8C77125D-D686-4679-83FC-9BFD59D585D8}"/>
              </a:ext>
            </a:extLst>
          </p:cNvPr>
          <p:cNvSpPr txBox="1"/>
          <p:nvPr/>
        </p:nvSpPr>
        <p:spPr>
          <a:xfrm>
            <a:off x="3859131" y="3498420"/>
            <a:ext cx="1783642"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Tree>
    <p:extLst>
      <p:ext uri="{BB962C8B-B14F-4D97-AF65-F5344CB8AC3E}">
        <p14:creationId xmlns:p14="http://schemas.microsoft.com/office/powerpoint/2010/main" val="3235499061"/>
      </p:ext>
    </p:extLst>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53"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1000"/>
                            </p:stCondLst>
                            <p:childTnLst>
                              <p:par>
                                <p:cTn id="15" presetID="53" presetClass="entr" presetSubtype="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1500"/>
                            </p:stCondLst>
                            <p:childTnLst>
                              <p:par>
                                <p:cTn id="21" presetID="53"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p:cTn id="23" dur="500" fill="hold"/>
                                        <p:tgtEl>
                                          <p:spTgt spid="12"/>
                                        </p:tgtEl>
                                        <p:attrNameLst>
                                          <p:attrName>ppt_w</p:attrName>
                                        </p:attrNameLst>
                                      </p:cBhvr>
                                      <p:tavLst>
                                        <p:tav tm="0">
                                          <p:val>
                                            <p:fltVal val="0"/>
                                          </p:val>
                                        </p:tav>
                                        <p:tav tm="100000">
                                          <p:val>
                                            <p:strVal val="#ppt_w"/>
                                          </p:val>
                                        </p:tav>
                                      </p:tavLst>
                                    </p:anim>
                                    <p:anim calcmode="lin" valueType="num">
                                      <p:cBhvr>
                                        <p:cTn id="24" dur="500" fill="hold"/>
                                        <p:tgtEl>
                                          <p:spTgt spid="12"/>
                                        </p:tgtEl>
                                        <p:attrNameLst>
                                          <p:attrName>ppt_h</p:attrName>
                                        </p:attrNameLst>
                                      </p:cBhvr>
                                      <p:tavLst>
                                        <p:tav tm="0">
                                          <p:val>
                                            <p:fltVal val="0"/>
                                          </p:val>
                                        </p:tav>
                                        <p:tav tm="100000">
                                          <p:val>
                                            <p:strVal val="#ppt_h"/>
                                          </p:val>
                                        </p:tav>
                                      </p:tavLst>
                                    </p:anim>
                                    <p:animEffect transition="in" filter="fade">
                                      <p:cBhvr>
                                        <p:cTn id="25" dur="500"/>
                                        <p:tgtEl>
                                          <p:spTgt spid="12"/>
                                        </p:tgtEl>
                                      </p:cBhvr>
                                    </p:animEffect>
                                  </p:childTnLst>
                                </p:cTn>
                              </p:par>
                            </p:childTnLst>
                          </p:cTn>
                        </p:par>
                        <p:par>
                          <p:cTn id="26" fill="hold">
                            <p:stCondLst>
                              <p:cond delay="2000"/>
                            </p:stCondLst>
                            <p:childTnLst>
                              <p:par>
                                <p:cTn id="27" presetID="53" presetClass="entr" presetSubtype="0" fill="hold" nodeType="after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p:cTn id="29" dur="500" fill="hold"/>
                                        <p:tgtEl>
                                          <p:spTgt spid="15"/>
                                        </p:tgtEl>
                                        <p:attrNameLst>
                                          <p:attrName>ppt_w</p:attrName>
                                        </p:attrNameLst>
                                      </p:cBhvr>
                                      <p:tavLst>
                                        <p:tav tm="0">
                                          <p:val>
                                            <p:fltVal val="0"/>
                                          </p:val>
                                        </p:tav>
                                        <p:tav tm="100000">
                                          <p:val>
                                            <p:strVal val="#ppt_w"/>
                                          </p:val>
                                        </p:tav>
                                      </p:tavLst>
                                    </p:anim>
                                    <p:anim calcmode="lin" valueType="num">
                                      <p:cBhvr>
                                        <p:cTn id="30" dur="500" fill="hold"/>
                                        <p:tgtEl>
                                          <p:spTgt spid="15"/>
                                        </p:tgtEl>
                                        <p:attrNameLst>
                                          <p:attrName>ppt_h</p:attrName>
                                        </p:attrNameLst>
                                      </p:cBhvr>
                                      <p:tavLst>
                                        <p:tav tm="0">
                                          <p:val>
                                            <p:fltVal val="0"/>
                                          </p:val>
                                        </p:tav>
                                        <p:tav tm="100000">
                                          <p:val>
                                            <p:strVal val="#ppt_h"/>
                                          </p:val>
                                        </p:tav>
                                      </p:tavLst>
                                    </p:anim>
                                    <p:animEffect transition="in" filter="fade">
                                      <p:cBhvr>
                                        <p:cTn id="31" dur="500"/>
                                        <p:tgtEl>
                                          <p:spTgt spid="15"/>
                                        </p:tgtEl>
                                      </p:cBhvr>
                                    </p:animEffect>
                                  </p:childTnLst>
                                </p:cTn>
                              </p:par>
                            </p:childTnLst>
                          </p:cTn>
                        </p:par>
                        <p:par>
                          <p:cTn id="32" fill="hold">
                            <p:stCondLst>
                              <p:cond delay="2500"/>
                            </p:stCondLst>
                            <p:childTnLst>
                              <p:par>
                                <p:cTn id="33" presetID="12" presetClass="entr" presetSubtype="4"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 calcmode="lin" valueType="num">
                                      <p:cBhvr additive="base">
                                        <p:cTn id="35" dur="500"/>
                                        <p:tgtEl>
                                          <p:spTgt spid="18"/>
                                        </p:tgtEl>
                                        <p:attrNameLst>
                                          <p:attrName>ppt_y</p:attrName>
                                        </p:attrNameLst>
                                      </p:cBhvr>
                                      <p:tavLst>
                                        <p:tav tm="0">
                                          <p:val>
                                            <p:strVal val="#ppt_y+#ppt_h*1.125000"/>
                                          </p:val>
                                        </p:tav>
                                        <p:tav tm="100000">
                                          <p:val>
                                            <p:strVal val="#ppt_y"/>
                                          </p:val>
                                        </p:tav>
                                      </p:tavLst>
                                    </p:anim>
                                    <p:animEffect transition="in" filter="wipe(up)">
                                      <p:cBhvr>
                                        <p:cTn id="36" dur="500"/>
                                        <p:tgtEl>
                                          <p:spTgt spid="18"/>
                                        </p:tgtEl>
                                      </p:cBhvr>
                                    </p:animEffect>
                                  </p:childTnLst>
                                </p:cTn>
                              </p:par>
                            </p:childTnLst>
                          </p:cTn>
                        </p:par>
                        <p:par>
                          <p:cTn id="37" fill="hold">
                            <p:stCondLst>
                              <p:cond delay="3000"/>
                            </p:stCondLst>
                            <p:childTnLst>
                              <p:par>
                                <p:cTn id="38" presetID="12" presetClass="entr" presetSubtype="4" fill="hold" grpId="0" nodeType="afterEffect">
                                  <p:stCondLst>
                                    <p:cond delay="0"/>
                                  </p:stCondLst>
                                  <p:childTnLst>
                                    <p:set>
                                      <p:cBhvr>
                                        <p:cTn id="39" dur="1" fill="hold">
                                          <p:stCondLst>
                                            <p:cond delay="0"/>
                                          </p:stCondLst>
                                        </p:cTn>
                                        <p:tgtEl>
                                          <p:spTgt spid="19"/>
                                        </p:tgtEl>
                                        <p:attrNameLst>
                                          <p:attrName>style.visibility</p:attrName>
                                        </p:attrNameLst>
                                      </p:cBhvr>
                                      <p:to>
                                        <p:strVal val="visible"/>
                                      </p:to>
                                    </p:set>
                                    <p:anim calcmode="lin" valueType="num">
                                      <p:cBhvr additive="base">
                                        <p:cTn id="40" dur="500"/>
                                        <p:tgtEl>
                                          <p:spTgt spid="19"/>
                                        </p:tgtEl>
                                        <p:attrNameLst>
                                          <p:attrName>ppt_y</p:attrName>
                                        </p:attrNameLst>
                                      </p:cBhvr>
                                      <p:tavLst>
                                        <p:tav tm="0">
                                          <p:val>
                                            <p:strVal val="#ppt_y+#ppt_h*1.125000"/>
                                          </p:val>
                                        </p:tav>
                                        <p:tav tm="100000">
                                          <p:val>
                                            <p:strVal val="#ppt_y"/>
                                          </p:val>
                                        </p:tav>
                                      </p:tavLst>
                                    </p:anim>
                                    <p:animEffect transition="in" filter="wipe(up)">
                                      <p:cBhvr>
                                        <p:cTn id="41" dur="500"/>
                                        <p:tgtEl>
                                          <p:spTgt spid="19"/>
                                        </p:tgtEl>
                                      </p:cBhvr>
                                    </p:animEffect>
                                  </p:childTnLst>
                                </p:cTn>
                              </p:par>
                            </p:childTnLst>
                          </p:cTn>
                        </p:par>
                        <p:par>
                          <p:cTn id="42" fill="hold">
                            <p:stCondLst>
                              <p:cond delay="3500"/>
                            </p:stCondLst>
                            <p:childTnLst>
                              <p:par>
                                <p:cTn id="43" presetID="12" presetClass="entr" presetSubtype="4" fill="hold" grpId="0" nodeType="after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additive="base">
                                        <p:cTn id="45" dur="500"/>
                                        <p:tgtEl>
                                          <p:spTgt spid="20"/>
                                        </p:tgtEl>
                                        <p:attrNameLst>
                                          <p:attrName>ppt_y</p:attrName>
                                        </p:attrNameLst>
                                      </p:cBhvr>
                                      <p:tavLst>
                                        <p:tav tm="0">
                                          <p:val>
                                            <p:strVal val="#ppt_y+#ppt_h*1.125000"/>
                                          </p:val>
                                        </p:tav>
                                        <p:tav tm="100000">
                                          <p:val>
                                            <p:strVal val="#ppt_y"/>
                                          </p:val>
                                        </p:tav>
                                      </p:tavLst>
                                    </p:anim>
                                    <p:animEffect transition="in" filter="wipe(up)">
                                      <p:cBhvr>
                                        <p:cTn id="46" dur="500"/>
                                        <p:tgtEl>
                                          <p:spTgt spid="20"/>
                                        </p:tgtEl>
                                      </p:cBhvr>
                                    </p:animEffect>
                                  </p:childTnLst>
                                </p:cTn>
                              </p:par>
                            </p:childTnLst>
                          </p:cTn>
                        </p:par>
                        <p:par>
                          <p:cTn id="47" fill="hold">
                            <p:stCondLst>
                              <p:cond delay="4000"/>
                            </p:stCondLst>
                            <p:childTnLst>
                              <p:par>
                                <p:cTn id="48" presetID="12" presetClass="entr" presetSubtype="4" fill="hold" grpId="0" nodeType="afterEffect">
                                  <p:stCondLst>
                                    <p:cond delay="0"/>
                                  </p:stCondLst>
                                  <p:childTnLst>
                                    <p:set>
                                      <p:cBhvr>
                                        <p:cTn id="49" dur="1" fill="hold">
                                          <p:stCondLst>
                                            <p:cond delay="0"/>
                                          </p:stCondLst>
                                        </p:cTn>
                                        <p:tgtEl>
                                          <p:spTgt spid="21"/>
                                        </p:tgtEl>
                                        <p:attrNameLst>
                                          <p:attrName>style.visibility</p:attrName>
                                        </p:attrNameLst>
                                      </p:cBhvr>
                                      <p:to>
                                        <p:strVal val="visible"/>
                                      </p:to>
                                    </p:set>
                                    <p:anim calcmode="lin" valueType="num">
                                      <p:cBhvr additive="base">
                                        <p:cTn id="50" dur="500"/>
                                        <p:tgtEl>
                                          <p:spTgt spid="21"/>
                                        </p:tgtEl>
                                        <p:attrNameLst>
                                          <p:attrName>ppt_y</p:attrName>
                                        </p:attrNameLst>
                                      </p:cBhvr>
                                      <p:tavLst>
                                        <p:tav tm="0">
                                          <p:val>
                                            <p:strVal val="#ppt_y+#ppt_h*1.125000"/>
                                          </p:val>
                                        </p:tav>
                                        <p:tav tm="100000">
                                          <p:val>
                                            <p:strVal val="#ppt_y"/>
                                          </p:val>
                                        </p:tav>
                                      </p:tavLst>
                                    </p:anim>
                                    <p:animEffect transition="in" filter="wipe(up)">
                                      <p:cBhvr>
                                        <p:cTn id="51" dur="500"/>
                                        <p:tgtEl>
                                          <p:spTgt spid="21"/>
                                        </p:tgtEl>
                                      </p:cBhvr>
                                    </p:animEffect>
                                  </p:childTnLst>
                                </p:cTn>
                              </p:par>
                            </p:childTnLst>
                          </p:cTn>
                        </p:par>
                        <p:par>
                          <p:cTn id="52" fill="hold">
                            <p:stCondLst>
                              <p:cond delay="4500"/>
                            </p:stCondLst>
                            <p:childTnLst>
                              <p:par>
                                <p:cTn id="53" presetID="12" presetClass="entr" presetSubtype="4" fill="hold" grpId="0" nodeType="afterEffect">
                                  <p:stCondLst>
                                    <p:cond delay="0"/>
                                  </p:stCondLst>
                                  <p:childTnLst>
                                    <p:set>
                                      <p:cBhvr>
                                        <p:cTn id="54" dur="1" fill="hold">
                                          <p:stCondLst>
                                            <p:cond delay="0"/>
                                          </p:stCondLst>
                                        </p:cTn>
                                        <p:tgtEl>
                                          <p:spTgt spid="22"/>
                                        </p:tgtEl>
                                        <p:attrNameLst>
                                          <p:attrName>style.visibility</p:attrName>
                                        </p:attrNameLst>
                                      </p:cBhvr>
                                      <p:to>
                                        <p:strVal val="visible"/>
                                      </p:to>
                                    </p:set>
                                    <p:anim calcmode="lin" valueType="num">
                                      <p:cBhvr additive="base">
                                        <p:cTn id="55" dur="500"/>
                                        <p:tgtEl>
                                          <p:spTgt spid="22"/>
                                        </p:tgtEl>
                                        <p:attrNameLst>
                                          <p:attrName>ppt_y</p:attrName>
                                        </p:attrNameLst>
                                      </p:cBhvr>
                                      <p:tavLst>
                                        <p:tav tm="0">
                                          <p:val>
                                            <p:strVal val="#ppt_y+#ppt_h*1.125000"/>
                                          </p:val>
                                        </p:tav>
                                        <p:tav tm="100000">
                                          <p:val>
                                            <p:strVal val="#ppt_y"/>
                                          </p:val>
                                        </p:tav>
                                      </p:tavLst>
                                    </p:anim>
                                    <p:animEffect transition="in" filter="wipe(up)">
                                      <p:cBhvr>
                                        <p:cTn id="56" dur="500"/>
                                        <p:tgtEl>
                                          <p:spTgt spid="22"/>
                                        </p:tgtEl>
                                      </p:cBhvr>
                                    </p:animEffect>
                                  </p:childTnLst>
                                </p:cTn>
                              </p:par>
                            </p:childTnLst>
                          </p:cTn>
                        </p:par>
                        <p:par>
                          <p:cTn id="57" fill="hold">
                            <p:stCondLst>
                              <p:cond delay="5000"/>
                            </p:stCondLst>
                            <p:childTnLst>
                              <p:par>
                                <p:cTn id="58" presetID="12" presetClass="entr" presetSubtype="4" fill="hold" grpId="0" nodeType="afterEffect">
                                  <p:stCondLst>
                                    <p:cond delay="0"/>
                                  </p:stCondLst>
                                  <p:childTnLst>
                                    <p:set>
                                      <p:cBhvr>
                                        <p:cTn id="59" dur="1" fill="hold">
                                          <p:stCondLst>
                                            <p:cond delay="0"/>
                                          </p:stCondLst>
                                        </p:cTn>
                                        <p:tgtEl>
                                          <p:spTgt spid="23"/>
                                        </p:tgtEl>
                                        <p:attrNameLst>
                                          <p:attrName>style.visibility</p:attrName>
                                        </p:attrNameLst>
                                      </p:cBhvr>
                                      <p:to>
                                        <p:strVal val="visible"/>
                                      </p:to>
                                    </p:set>
                                    <p:anim calcmode="lin" valueType="num">
                                      <p:cBhvr additive="base">
                                        <p:cTn id="60" dur="500"/>
                                        <p:tgtEl>
                                          <p:spTgt spid="23"/>
                                        </p:tgtEl>
                                        <p:attrNameLst>
                                          <p:attrName>ppt_y</p:attrName>
                                        </p:attrNameLst>
                                      </p:cBhvr>
                                      <p:tavLst>
                                        <p:tav tm="0">
                                          <p:val>
                                            <p:strVal val="#ppt_y+#ppt_h*1.125000"/>
                                          </p:val>
                                        </p:tav>
                                        <p:tav tm="100000">
                                          <p:val>
                                            <p:strVal val="#ppt_y"/>
                                          </p:val>
                                        </p:tav>
                                      </p:tavLst>
                                    </p:anim>
                                    <p:animEffect transition="in" filter="wipe(up)">
                                      <p:cBhvr>
                                        <p:cTn id="61" dur="500"/>
                                        <p:tgtEl>
                                          <p:spTgt spid="23"/>
                                        </p:tgtEl>
                                      </p:cBhvr>
                                    </p:animEffect>
                                  </p:childTnLst>
                                </p:cTn>
                              </p:par>
                            </p:childTnLst>
                          </p:cTn>
                        </p:par>
                        <p:par>
                          <p:cTn id="62" fill="hold">
                            <p:stCondLst>
                              <p:cond delay="5500"/>
                            </p:stCondLst>
                            <p:childTnLst>
                              <p:par>
                                <p:cTn id="63" presetID="12" presetClass="entr" presetSubtype="4" fill="hold" grpId="0" nodeType="afterEffect">
                                  <p:stCondLst>
                                    <p:cond delay="0"/>
                                  </p:stCondLst>
                                  <p:childTnLst>
                                    <p:set>
                                      <p:cBhvr>
                                        <p:cTn id="64" dur="1" fill="hold">
                                          <p:stCondLst>
                                            <p:cond delay="0"/>
                                          </p:stCondLst>
                                        </p:cTn>
                                        <p:tgtEl>
                                          <p:spTgt spid="24"/>
                                        </p:tgtEl>
                                        <p:attrNameLst>
                                          <p:attrName>style.visibility</p:attrName>
                                        </p:attrNameLst>
                                      </p:cBhvr>
                                      <p:to>
                                        <p:strVal val="visible"/>
                                      </p:to>
                                    </p:set>
                                    <p:anim calcmode="lin" valueType="num">
                                      <p:cBhvr additive="base">
                                        <p:cTn id="65" dur="500"/>
                                        <p:tgtEl>
                                          <p:spTgt spid="24"/>
                                        </p:tgtEl>
                                        <p:attrNameLst>
                                          <p:attrName>ppt_y</p:attrName>
                                        </p:attrNameLst>
                                      </p:cBhvr>
                                      <p:tavLst>
                                        <p:tav tm="0">
                                          <p:val>
                                            <p:strVal val="#ppt_y+#ppt_h*1.125000"/>
                                          </p:val>
                                        </p:tav>
                                        <p:tav tm="100000">
                                          <p:val>
                                            <p:strVal val="#ppt_y"/>
                                          </p:val>
                                        </p:tav>
                                      </p:tavLst>
                                    </p:anim>
                                    <p:animEffect transition="in" filter="wipe(up)">
                                      <p:cBhvr>
                                        <p:cTn id="66" dur="500"/>
                                        <p:tgtEl>
                                          <p:spTgt spid="24"/>
                                        </p:tgtEl>
                                      </p:cBhvr>
                                    </p:animEffect>
                                  </p:childTnLst>
                                </p:cTn>
                              </p:par>
                            </p:childTnLst>
                          </p:cTn>
                        </p:par>
                        <p:par>
                          <p:cTn id="67" fill="hold">
                            <p:stCondLst>
                              <p:cond delay="6000"/>
                            </p:stCondLst>
                            <p:childTnLst>
                              <p:par>
                                <p:cTn id="68" presetID="12" presetClass="entr" presetSubtype="4" fill="hold" grpId="0" nodeType="afterEffect">
                                  <p:stCondLst>
                                    <p:cond delay="0"/>
                                  </p:stCondLst>
                                  <p:childTnLst>
                                    <p:set>
                                      <p:cBhvr>
                                        <p:cTn id="69" dur="1" fill="hold">
                                          <p:stCondLst>
                                            <p:cond delay="0"/>
                                          </p:stCondLst>
                                        </p:cTn>
                                        <p:tgtEl>
                                          <p:spTgt spid="25"/>
                                        </p:tgtEl>
                                        <p:attrNameLst>
                                          <p:attrName>style.visibility</p:attrName>
                                        </p:attrNameLst>
                                      </p:cBhvr>
                                      <p:to>
                                        <p:strVal val="visible"/>
                                      </p:to>
                                    </p:set>
                                    <p:anim calcmode="lin" valueType="num">
                                      <p:cBhvr additive="base">
                                        <p:cTn id="70" dur="500"/>
                                        <p:tgtEl>
                                          <p:spTgt spid="25"/>
                                        </p:tgtEl>
                                        <p:attrNameLst>
                                          <p:attrName>ppt_y</p:attrName>
                                        </p:attrNameLst>
                                      </p:cBhvr>
                                      <p:tavLst>
                                        <p:tav tm="0">
                                          <p:val>
                                            <p:strVal val="#ppt_y+#ppt_h*1.125000"/>
                                          </p:val>
                                        </p:tav>
                                        <p:tav tm="100000">
                                          <p:val>
                                            <p:strVal val="#ppt_y"/>
                                          </p:val>
                                        </p:tav>
                                      </p:tavLst>
                                    </p:anim>
                                    <p:animEffect transition="in" filter="wipe(up)">
                                      <p:cBhvr>
                                        <p:cTn id="71" dur="500"/>
                                        <p:tgtEl>
                                          <p:spTgt spid="25"/>
                                        </p:tgtEl>
                                      </p:cBhvr>
                                    </p:animEffect>
                                  </p:childTnLst>
                                </p:cTn>
                              </p:par>
                            </p:childTnLst>
                          </p:cTn>
                        </p:par>
                        <p:par>
                          <p:cTn id="72" fill="hold">
                            <p:stCondLst>
                              <p:cond delay="6500"/>
                            </p:stCondLst>
                            <p:childTnLst>
                              <p:par>
                                <p:cTn id="73" presetID="12" presetClass="entr" presetSubtype="4" fill="hold" grpId="0" nodeType="afterEffect">
                                  <p:stCondLst>
                                    <p:cond delay="0"/>
                                  </p:stCondLst>
                                  <p:childTnLst>
                                    <p:set>
                                      <p:cBhvr>
                                        <p:cTn id="74" dur="1" fill="hold">
                                          <p:stCondLst>
                                            <p:cond delay="0"/>
                                          </p:stCondLst>
                                        </p:cTn>
                                        <p:tgtEl>
                                          <p:spTgt spid="28"/>
                                        </p:tgtEl>
                                        <p:attrNameLst>
                                          <p:attrName>style.visibility</p:attrName>
                                        </p:attrNameLst>
                                      </p:cBhvr>
                                      <p:to>
                                        <p:strVal val="visible"/>
                                      </p:to>
                                    </p:set>
                                    <p:anim calcmode="lin" valueType="num">
                                      <p:cBhvr additive="base">
                                        <p:cTn id="75" dur="500"/>
                                        <p:tgtEl>
                                          <p:spTgt spid="28"/>
                                        </p:tgtEl>
                                        <p:attrNameLst>
                                          <p:attrName>ppt_y</p:attrName>
                                        </p:attrNameLst>
                                      </p:cBhvr>
                                      <p:tavLst>
                                        <p:tav tm="0">
                                          <p:val>
                                            <p:strVal val="#ppt_y+#ppt_h*1.125000"/>
                                          </p:val>
                                        </p:tav>
                                        <p:tav tm="100000">
                                          <p:val>
                                            <p:strVal val="#ppt_y"/>
                                          </p:val>
                                        </p:tav>
                                      </p:tavLst>
                                    </p:anim>
                                    <p:animEffect transition="in" filter="wipe(up)">
                                      <p:cBhvr>
                                        <p:cTn id="76" dur="500"/>
                                        <p:tgtEl>
                                          <p:spTgt spid="28"/>
                                        </p:tgtEl>
                                      </p:cBhvr>
                                    </p:animEffect>
                                  </p:childTnLst>
                                </p:cTn>
                              </p:par>
                            </p:childTnLst>
                          </p:cTn>
                        </p:par>
                        <p:par>
                          <p:cTn id="77" fill="hold">
                            <p:stCondLst>
                              <p:cond delay="7000"/>
                            </p:stCondLst>
                            <p:childTnLst>
                              <p:par>
                                <p:cTn id="78" presetID="12" presetClass="entr" presetSubtype="4" fill="hold" grpId="0" nodeType="afterEffect">
                                  <p:stCondLst>
                                    <p:cond delay="0"/>
                                  </p:stCondLst>
                                  <p:childTnLst>
                                    <p:set>
                                      <p:cBhvr>
                                        <p:cTn id="79" dur="1" fill="hold">
                                          <p:stCondLst>
                                            <p:cond delay="0"/>
                                          </p:stCondLst>
                                        </p:cTn>
                                        <p:tgtEl>
                                          <p:spTgt spid="29"/>
                                        </p:tgtEl>
                                        <p:attrNameLst>
                                          <p:attrName>style.visibility</p:attrName>
                                        </p:attrNameLst>
                                      </p:cBhvr>
                                      <p:to>
                                        <p:strVal val="visible"/>
                                      </p:to>
                                    </p:set>
                                    <p:anim calcmode="lin" valueType="num">
                                      <p:cBhvr additive="base">
                                        <p:cTn id="80" dur="500"/>
                                        <p:tgtEl>
                                          <p:spTgt spid="29"/>
                                        </p:tgtEl>
                                        <p:attrNameLst>
                                          <p:attrName>ppt_y</p:attrName>
                                        </p:attrNameLst>
                                      </p:cBhvr>
                                      <p:tavLst>
                                        <p:tav tm="0">
                                          <p:val>
                                            <p:strVal val="#ppt_y+#ppt_h*1.125000"/>
                                          </p:val>
                                        </p:tav>
                                        <p:tav tm="100000">
                                          <p:val>
                                            <p:strVal val="#ppt_y"/>
                                          </p:val>
                                        </p:tav>
                                      </p:tavLst>
                                    </p:anim>
                                    <p:animEffect transition="in" filter="wipe(up)">
                                      <p:cBhvr>
                                        <p:cTn id="81" dur="500"/>
                                        <p:tgtEl>
                                          <p:spTgt spid="29"/>
                                        </p:tgtEl>
                                      </p:cBhvr>
                                    </p:animEffect>
                                  </p:childTnLst>
                                </p:cTn>
                              </p:par>
                            </p:childTnLst>
                          </p:cTn>
                        </p:par>
                        <p:par>
                          <p:cTn id="82" fill="hold">
                            <p:stCondLst>
                              <p:cond delay="7500"/>
                            </p:stCondLst>
                            <p:childTnLst>
                              <p:par>
                                <p:cTn id="83" presetID="12" presetClass="entr" presetSubtype="4" fill="hold" grpId="0" nodeType="afterEffect">
                                  <p:stCondLst>
                                    <p:cond delay="0"/>
                                  </p:stCondLst>
                                  <p:childTnLst>
                                    <p:set>
                                      <p:cBhvr>
                                        <p:cTn id="84" dur="1" fill="hold">
                                          <p:stCondLst>
                                            <p:cond delay="0"/>
                                          </p:stCondLst>
                                        </p:cTn>
                                        <p:tgtEl>
                                          <p:spTgt spid="30"/>
                                        </p:tgtEl>
                                        <p:attrNameLst>
                                          <p:attrName>style.visibility</p:attrName>
                                        </p:attrNameLst>
                                      </p:cBhvr>
                                      <p:to>
                                        <p:strVal val="visible"/>
                                      </p:to>
                                    </p:set>
                                    <p:anim calcmode="lin" valueType="num">
                                      <p:cBhvr additive="base">
                                        <p:cTn id="85" dur="500"/>
                                        <p:tgtEl>
                                          <p:spTgt spid="30"/>
                                        </p:tgtEl>
                                        <p:attrNameLst>
                                          <p:attrName>ppt_y</p:attrName>
                                        </p:attrNameLst>
                                      </p:cBhvr>
                                      <p:tavLst>
                                        <p:tav tm="0">
                                          <p:val>
                                            <p:strVal val="#ppt_y+#ppt_h*1.125000"/>
                                          </p:val>
                                        </p:tav>
                                        <p:tav tm="100000">
                                          <p:val>
                                            <p:strVal val="#ppt_y"/>
                                          </p:val>
                                        </p:tav>
                                      </p:tavLst>
                                    </p:anim>
                                    <p:animEffect transition="in" filter="wipe(up)">
                                      <p:cBhvr>
                                        <p:cTn id="86" dur="500"/>
                                        <p:tgtEl>
                                          <p:spTgt spid="30"/>
                                        </p:tgtEl>
                                      </p:cBhvr>
                                    </p:animEffect>
                                  </p:childTnLst>
                                </p:cTn>
                              </p:par>
                            </p:childTnLst>
                          </p:cTn>
                        </p:par>
                        <p:par>
                          <p:cTn id="87" fill="hold">
                            <p:stCondLst>
                              <p:cond delay="8000"/>
                            </p:stCondLst>
                            <p:childTnLst>
                              <p:par>
                                <p:cTn id="88" presetID="12" presetClass="entr" presetSubtype="4" fill="hold" grpId="0" nodeType="afterEffect">
                                  <p:stCondLst>
                                    <p:cond delay="0"/>
                                  </p:stCondLst>
                                  <p:childTnLst>
                                    <p:set>
                                      <p:cBhvr>
                                        <p:cTn id="89" dur="1" fill="hold">
                                          <p:stCondLst>
                                            <p:cond delay="0"/>
                                          </p:stCondLst>
                                        </p:cTn>
                                        <p:tgtEl>
                                          <p:spTgt spid="31"/>
                                        </p:tgtEl>
                                        <p:attrNameLst>
                                          <p:attrName>style.visibility</p:attrName>
                                        </p:attrNameLst>
                                      </p:cBhvr>
                                      <p:to>
                                        <p:strVal val="visible"/>
                                      </p:to>
                                    </p:set>
                                    <p:anim calcmode="lin" valueType="num">
                                      <p:cBhvr additive="base">
                                        <p:cTn id="90" dur="500"/>
                                        <p:tgtEl>
                                          <p:spTgt spid="31"/>
                                        </p:tgtEl>
                                        <p:attrNameLst>
                                          <p:attrName>ppt_y</p:attrName>
                                        </p:attrNameLst>
                                      </p:cBhvr>
                                      <p:tavLst>
                                        <p:tav tm="0">
                                          <p:val>
                                            <p:strVal val="#ppt_y+#ppt_h*1.125000"/>
                                          </p:val>
                                        </p:tav>
                                        <p:tav tm="100000">
                                          <p:val>
                                            <p:strVal val="#ppt_y"/>
                                          </p:val>
                                        </p:tav>
                                      </p:tavLst>
                                    </p:anim>
                                    <p:animEffect transition="in" filter="wipe(up)">
                                      <p:cBhvr>
                                        <p:cTn id="9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8" grpId="0" bldLvl="0"/>
      <p:bldP spid="19" grpId="0" bldLvl="0"/>
      <p:bldP spid="20" grpId="0" bldLvl="0"/>
      <p:bldP spid="21" grpId="0" bldLvl="0"/>
      <p:bldP spid="22" grpId="0" bldLvl="0"/>
      <p:bldP spid="23" grpId="0" bldLvl="0"/>
      <p:bldP spid="24" grpId="0" bldLvl="0"/>
      <p:bldP spid="25" grpId="0" bldLvl="0"/>
      <p:bldP spid="28" grpId="0" bldLvl="0"/>
      <p:bldP spid="29" grpId="0" bldLvl="0"/>
      <p:bldP spid="30" grpId="0" bldLvl="0"/>
      <p:bldP spid="31" grpId="0" bldLvl="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任意多边形 42">
            <a:extLst>
              <a:ext uri="{FF2B5EF4-FFF2-40B4-BE49-F238E27FC236}">
                <a16:creationId xmlns:a16="http://schemas.microsoft.com/office/drawing/2014/main" id="{C7EF00A7-25AC-4319-9641-15B53A6F96E9}"/>
              </a:ext>
            </a:extLst>
          </p:cNvPr>
          <p:cNvSpPr>
            <a:spLocks/>
          </p:cNvSpPr>
          <p:nvPr/>
        </p:nvSpPr>
        <p:spPr bwMode="auto">
          <a:xfrm rot="10800000">
            <a:off x="4804748" y="2297090"/>
            <a:ext cx="1727812" cy="561768"/>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noFill/>
          <a:ln w="19050">
            <a:solidFill>
              <a:srgbClr val="404040"/>
            </a:solidFill>
          </a:ln>
          <a:effectLst/>
        </p:spPr>
        <p:txBody>
          <a:bodyPr vert="horz" wrap="square" lIns="68580" tIns="34290" rIns="68580" bIns="34290" numCol="1" anchor="t" anchorCtr="0" compatLnSpc="1">
            <a:prstTxWarp prst="textNoShape">
              <a:avLst/>
            </a:prstTxWarp>
            <a:noAutofit/>
          </a:bodyPr>
          <a:lstStyle/>
          <a:p>
            <a:endParaRPr lang="zh-CN" altLang="en-US">
              <a:solidFill>
                <a:schemeClr val="tx1">
                  <a:lumMod val="85000"/>
                  <a:lumOff val="15000"/>
                </a:schemeClr>
              </a:solidFill>
              <a:latin typeface="字魂59号-创粗黑" panose="00000500000000000000" pitchFamily="2" charset="-122"/>
              <a:ea typeface="字魂59号-创粗黑" panose="00000500000000000000" pitchFamily="2" charset="-122"/>
            </a:endParaRPr>
          </a:p>
        </p:txBody>
      </p:sp>
      <p:sp>
        <p:nvSpPr>
          <p:cNvPr id="7" name="任意多边形 43">
            <a:extLst>
              <a:ext uri="{FF2B5EF4-FFF2-40B4-BE49-F238E27FC236}">
                <a16:creationId xmlns:a16="http://schemas.microsoft.com/office/drawing/2014/main" id="{5969FA2F-4D1F-4B74-95FF-22CA50F0DEFC}"/>
              </a:ext>
            </a:extLst>
          </p:cNvPr>
          <p:cNvSpPr>
            <a:spLocks/>
          </p:cNvSpPr>
          <p:nvPr/>
        </p:nvSpPr>
        <p:spPr bwMode="auto">
          <a:xfrm rot="14400000">
            <a:off x="6086864" y="2619887"/>
            <a:ext cx="1719214" cy="564577"/>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noFill/>
          <a:ln w="19050">
            <a:solidFill>
              <a:srgbClr val="404040"/>
            </a:solidFill>
          </a:ln>
          <a:effectLst/>
        </p:spPr>
        <p:txBody>
          <a:bodyPr vert="horz" wrap="square" lIns="68580" tIns="34290" rIns="68580" bIns="34290" numCol="1" anchor="t" anchorCtr="0" compatLnSpc="1">
            <a:prstTxWarp prst="textNoShape">
              <a:avLst/>
            </a:prstTxWarp>
            <a:noAutofit/>
          </a:bodyPr>
          <a:lstStyle/>
          <a:p>
            <a:endParaRPr lang="zh-CN" altLang="en-US">
              <a:solidFill>
                <a:schemeClr val="tx1">
                  <a:lumMod val="85000"/>
                  <a:lumOff val="15000"/>
                </a:schemeClr>
              </a:solidFill>
              <a:latin typeface="字魂59号-创粗黑" panose="00000500000000000000" pitchFamily="2" charset="-122"/>
              <a:ea typeface="字魂59号-创粗黑" panose="00000500000000000000" pitchFamily="2" charset="-122"/>
            </a:endParaRPr>
          </a:p>
        </p:txBody>
      </p:sp>
      <p:sp>
        <p:nvSpPr>
          <p:cNvPr id="8" name="任意多边形 44">
            <a:extLst>
              <a:ext uri="{FF2B5EF4-FFF2-40B4-BE49-F238E27FC236}">
                <a16:creationId xmlns:a16="http://schemas.microsoft.com/office/drawing/2014/main" id="{9465959D-C58A-41ED-90A8-B22B49B92712}"/>
              </a:ext>
            </a:extLst>
          </p:cNvPr>
          <p:cNvSpPr>
            <a:spLocks/>
          </p:cNvSpPr>
          <p:nvPr/>
        </p:nvSpPr>
        <p:spPr bwMode="auto">
          <a:xfrm rot="18000000">
            <a:off x="6471552" y="3877708"/>
            <a:ext cx="1719214" cy="564577"/>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noFill/>
          <a:ln w="19050">
            <a:solidFill>
              <a:srgbClr val="404040"/>
            </a:solidFill>
          </a:ln>
          <a:effectLst/>
        </p:spPr>
        <p:txBody>
          <a:bodyPr vert="horz" wrap="square" lIns="68580" tIns="34290" rIns="68580" bIns="34290" numCol="1" anchor="t" anchorCtr="0" compatLnSpc="1">
            <a:prstTxWarp prst="textNoShape">
              <a:avLst/>
            </a:prstTxWarp>
            <a:noAutofit/>
          </a:bodyPr>
          <a:lstStyle/>
          <a:p>
            <a:endParaRPr lang="zh-CN" altLang="en-US">
              <a:solidFill>
                <a:schemeClr val="tx1">
                  <a:lumMod val="85000"/>
                  <a:lumOff val="15000"/>
                </a:schemeClr>
              </a:solidFill>
              <a:latin typeface="字魂59号-创粗黑" panose="00000500000000000000" pitchFamily="2" charset="-122"/>
              <a:ea typeface="字魂59号-创粗黑" panose="00000500000000000000" pitchFamily="2" charset="-122"/>
            </a:endParaRPr>
          </a:p>
        </p:txBody>
      </p:sp>
      <p:sp>
        <p:nvSpPr>
          <p:cNvPr id="9" name="任意多边形 45">
            <a:extLst>
              <a:ext uri="{FF2B5EF4-FFF2-40B4-BE49-F238E27FC236}">
                <a16:creationId xmlns:a16="http://schemas.microsoft.com/office/drawing/2014/main" id="{22D15AA1-83DA-4857-8D59-FB2C51D61CD3}"/>
              </a:ext>
            </a:extLst>
          </p:cNvPr>
          <p:cNvSpPr>
            <a:spLocks/>
          </p:cNvSpPr>
          <p:nvPr/>
        </p:nvSpPr>
        <p:spPr bwMode="auto">
          <a:xfrm rot="10800000" flipH="1" flipV="1">
            <a:off x="5572059" y="4823431"/>
            <a:ext cx="1727812" cy="561768"/>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noFill/>
          <a:ln w="19050">
            <a:solidFill>
              <a:srgbClr val="404040"/>
            </a:solidFill>
          </a:ln>
          <a:effectLst/>
        </p:spPr>
        <p:txBody>
          <a:bodyPr vert="horz" wrap="square" lIns="68580" tIns="34290" rIns="68580" bIns="34290" numCol="1" anchor="t" anchorCtr="0" compatLnSpc="1">
            <a:prstTxWarp prst="textNoShape">
              <a:avLst/>
            </a:prstTxWarp>
            <a:noAutofit/>
          </a:bodyPr>
          <a:lstStyle/>
          <a:p>
            <a:endParaRPr lang="zh-CN" altLang="en-US" dirty="0">
              <a:solidFill>
                <a:schemeClr val="tx1">
                  <a:lumMod val="85000"/>
                  <a:lumOff val="15000"/>
                </a:schemeClr>
              </a:solidFill>
              <a:latin typeface="字魂59号-创粗黑" panose="00000500000000000000" pitchFamily="2" charset="-122"/>
              <a:ea typeface="字魂59号-创粗黑" panose="00000500000000000000" pitchFamily="2" charset="-122"/>
            </a:endParaRPr>
          </a:p>
        </p:txBody>
      </p:sp>
      <p:sp>
        <p:nvSpPr>
          <p:cNvPr id="10" name="任意多边形 46">
            <a:extLst>
              <a:ext uri="{FF2B5EF4-FFF2-40B4-BE49-F238E27FC236}">
                <a16:creationId xmlns:a16="http://schemas.microsoft.com/office/drawing/2014/main" id="{EB2AC9AC-BBB0-4BF9-BA45-380924ACF913}"/>
              </a:ext>
            </a:extLst>
          </p:cNvPr>
          <p:cNvSpPr>
            <a:spLocks/>
          </p:cNvSpPr>
          <p:nvPr/>
        </p:nvSpPr>
        <p:spPr bwMode="auto">
          <a:xfrm rot="14400000" flipH="1" flipV="1">
            <a:off x="4298540" y="4497825"/>
            <a:ext cx="1719214" cy="564577"/>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noFill/>
          <a:ln w="19050">
            <a:solidFill>
              <a:srgbClr val="404040"/>
            </a:solidFill>
          </a:ln>
          <a:effectLst/>
        </p:spPr>
        <p:txBody>
          <a:bodyPr vert="horz" wrap="square" lIns="68580" tIns="34290" rIns="68580" bIns="34290" numCol="1" anchor="t" anchorCtr="0" compatLnSpc="1">
            <a:prstTxWarp prst="textNoShape">
              <a:avLst/>
            </a:prstTxWarp>
            <a:noAutofit/>
          </a:bodyPr>
          <a:lstStyle/>
          <a:p>
            <a:endParaRPr lang="zh-CN" altLang="en-US">
              <a:solidFill>
                <a:schemeClr val="tx1">
                  <a:lumMod val="85000"/>
                  <a:lumOff val="15000"/>
                </a:schemeClr>
              </a:solidFill>
              <a:latin typeface="字魂59号-创粗黑" panose="00000500000000000000" pitchFamily="2" charset="-122"/>
              <a:ea typeface="字魂59号-创粗黑" panose="00000500000000000000" pitchFamily="2" charset="-122"/>
            </a:endParaRPr>
          </a:p>
        </p:txBody>
      </p:sp>
      <p:sp>
        <p:nvSpPr>
          <p:cNvPr id="11" name="任意多边形 47">
            <a:extLst>
              <a:ext uri="{FF2B5EF4-FFF2-40B4-BE49-F238E27FC236}">
                <a16:creationId xmlns:a16="http://schemas.microsoft.com/office/drawing/2014/main" id="{275BA3C0-7A6F-4C89-B5CC-E0A73DE85464}"/>
              </a:ext>
            </a:extLst>
          </p:cNvPr>
          <p:cNvSpPr>
            <a:spLocks/>
          </p:cNvSpPr>
          <p:nvPr/>
        </p:nvSpPr>
        <p:spPr bwMode="auto">
          <a:xfrm rot="18000000" flipH="1" flipV="1">
            <a:off x="3893762" y="3240004"/>
            <a:ext cx="1719214" cy="564577"/>
          </a:xfrm>
          <a:custGeom>
            <a:avLst/>
            <a:gdLst>
              <a:gd name="connsiteX0" fmla="*/ 1161826 w 1638286"/>
              <a:gd name="connsiteY0" fmla="*/ 535324 h 535324"/>
              <a:gd name="connsiteX1" fmla="*/ 309069 w 1638286"/>
              <a:gd name="connsiteY1" fmla="*/ 535324 h 535324"/>
              <a:gd name="connsiteX2" fmla="*/ 0 w 1638286"/>
              <a:gd name="connsiteY2" fmla="*/ 0 h 535324"/>
              <a:gd name="connsiteX3" fmla="*/ 105173 w 1638286"/>
              <a:gd name="connsiteY3" fmla="*/ 0 h 535324"/>
              <a:gd name="connsiteX4" fmla="*/ 108430 w 1638286"/>
              <a:gd name="connsiteY4" fmla="*/ 524 h 535324"/>
              <a:gd name="connsiteX5" fmla="*/ 916509 w 1638286"/>
              <a:gd name="connsiteY5" fmla="*/ 524 h 535324"/>
              <a:gd name="connsiteX6" fmla="*/ 919811 w 1638286"/>
              <a:gd name="connsiteY6" fmla="*/ 0 h 535324"/>
              <a:gd name="connsiteX7" fmla="*/ 1638286 w 1638286"/>
              <a:gd name="connsiteY7" fmla="*/ 0 h 535324"/>
              <a:gd name="connsiteX8" fmla="*/ 1623613 w 1638286"/>
              <a:gd name="connsiteY8" fmla="*/ 25429 h 535324"/>
              <a:gd name="connsiteX9" fmla="*/ 1412461 w 1638286"/>
              <a:gd name="connsiteY9" fmla="*/ 391366 h 535324"/>
              <a:gd name="connsiteX10" fmla="*/ 1161826 w 1638286"/>
              <a:gd name="connsiteY10" fmla="*/ 535324 h 5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286" h="535324">
                <a:moveTo>
                  <a:pt x="1161826" y="535324"/>
                </a:moveTo>
                <a:lnTo>
                  <a:pt x="309069" y="535324"/>
                </a:lnTo>
                <a:lnTo>
                  <a:pt x="0" y="0"/>
                </a:lnTo>
                <a:lnTo>
                  <a:pt x="105173" y="0"/>
                </a:lnTo>
                <a:lnTo>
                  <a:pt x="108430" y="524"/>
                </a:lnTo>
                <a:lnTo>
                  <a:pt x="916509" y="524"/>
                </a:lnTo>
                <a:lnTo>
                  <a:pt x="919811" y="0"/>
                </a:lnTo>
                <a:lnTo>
                  <a:pt x="1638286" y="0"/>
                </a:lnTo>
                <a:lnTo>
                  <a:pt x="1623613" y="25429"/>
                </a:lnTo>
                <a:cubicBezTo>
                  <a:pt x="1412461" y="391366"/>
                  <a:pt x="1412461" y="391366"/>
                  <a:pt x="1412461" y="391366"/>
                </a:cubicBezTo>
                <a:cubicBezTo>
                  <a:pt x="1366047" y="470311"/>
                  <a:pt x="1254654" y="535324"/>
                  <a:pt x="1161826" y="535324"/>
                </a:cubicBezTo>
                <a:close/>
              </a:path>
            </a:pathLst>
          </a:custGeom>
          <a:noFill/>
          <a:ln w="19050">
            <a:solidFill>
              <a:srgbClr val="404040"/>
            </a:solidFill>
          </a:ln>
          <a:effectLst/>
        </p:spPr>
        <p:txBody>
          <a:bodyPr vert="horz" wrap="square" lIns="68580" tIns="34290" rIns="68580" bIns="34290" numCol="1" anchor="t" anchorCtr="0" compatLnSpc="1">
            <a:prstTxWarp prst="textNoShape">
              <a:avLst/>
            </a:prstTxWarp>
            <a:noAutofit/>
          </a:bodyPr>
          <a:lstStyle/>
          <a:p>
            <a:endParaRPr lang="zh-CN" altLang="en-US">
              <a:solidFill>
                <a:schemeClr val="tx1">
                  <a:lumMod val="85000"/>
                  <a:lumOff val="15000"/>
                </a:schemeClr>
              </a:solidFill>
              <a:latin typeface="字魂59号-创粗黑" panose="00000500000000000000" pitchFamily="2" charset="-122"/>
              <a:ea typeface="字魂59号-创粗黑" panose="00000500000000000000" pitchFamily="2" charset="-122"/>
            </a:endParaRPr>
          </a:p>
        </p:txBody>
      </p:sp>
      <p:grpSp>
        <p:nvGrpSpPr>
          <p:cNvPr id="12" name="组合 11">
            <a:extLst>
              <a:ext uri="{FF2B5EF4-FFF2-40B4-BE49-F238E27FC236}">
                <a16:creationId xmlns:a16="http://schemas.microsoft.com/office/drawing/2014/main" id="{DF871A37-BD7C-42AF-A897-6EE6827C4470}"/>
              </a:ext>
            </a:extLst>
          </p:cNvPr>
          <p:cNvGrpSpPr/>
          <p:nvPr/>
        </p:nvGrpSpPr>
        <p:grpSpPr>
          <a:xfrm>
            <a:off x="5347861" y="3145285"/>
            <a:ext cx="1445966" cy="1438770"/>
            <a:chOff x="4982373" y="2208496"/>
            <a:chExt cx="2227648" cy="2227648"/>
          </a:xfrm>
          <a:solidFill>
            <a:srgbClr val="FFD757"/>
          </a:solidFill>
          <a:effectLst/>
        </p:grpSpPr>
        <p:sp>
          <p:nvSpPr>
            <p:cNvPr id="13" name="椭圆 12">
              <a:extLst>
                <a:ext uri="{FF2B5EF4-FFF2-40B4-BE49-F238E27FC236}">
                  <a16:creationId xmlns:a16="http://schemas.microsoft.com/office/drawing/2014/main" id="{93069841-30E9-4CFE-83F3-59483F5C0EEA}"/>
                </a:ext>
              </a:extLst>
            </p:cNvPr>
            <p:cNvSpPr/>
            <p:nvPr/>
          </p:nvSpPr>
          <p:spPr>
            <a:xfrm>
              <a:off x="4982373" y="2208496"/>
              <a:ext cx="2227648" cy="22276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latin typeface="字魂59号-创粗黑" panose="00000500000000000000" pitchFamily="2" charset="-122"/>
                <a:ea typeface="字魂59号-创粗黑" panose="00000500000000000000" pitchFamily="2" charset="-122"/>
              </a:endParaRPr>
            </a:p>
          </p:txBody>
        </p:sp>
        <p:sp>
          <p:nvSpPr>
            <p:cNvPr id="14" name="Freeform 44">
              <a:extLst>
                <a:ext uri="{FF2B5EF4-FFF2-40B4-BE49-F238E27FC236}">
                  <a16:creationId xmlns:a16="http://schemas.microsoft.com/office/drawing/2014/main" id="{FEE7DD5A-9492-4C43-A267-E7B36DC263D4}"/>
                </a:ext>
              </a:extLst>
            </p:cNvPr>
            <p:cNvSpPr>
              <a:spLocks/>
            </p:cNvSpPr>
            <p:nvPr/>
          </p:nvSpPr>
          <p:spPr bwMode="auto">
            <a:xfrm>
              <a:off x="7087821" y="3577005"/>
              <a:ext cx="19447" cy="27783"/>
            </a:xfrm>
            <a:custGeom>
              <a:avLst/>
              <a:gdLst>
                <a:gd name="T0" fmla="*/ 1 w 3"/>
                <a:gd name="T1" fmla="*/ 0 h 4"/>
                <a:gd name="T2" fmla="*/ 0 w 3"/>
                <a:gd name="T3" fmla="*/ 1 h 4"/>
                <a:gd name="T4" fmla="*/ 0 w 3"/>
                <a:gd name="T5" fmla="*/ 2 h 4"/>
                <a:gd name="T6" fmla="*/ 1 w 3"/>
                <a:gd name="T7" fmla="*/ 3 h 4"/>
                <a:gd name="T8" fmla="*/ 1 w 3"/>
                <a:gd name="T9" fmla="*/ 4 h 4"/>
                <a:gd name="T10" fmla="*/ 2 w 3"/>
                <a:gd name="T11" fmla="*/ 4 h 4"/>
                <a:gd name="T12" fmla="*/ 2 w 3"/>
                <a:gd name="T13" fmla="*/ 3 h 4"/>
                <a:gd name="T14" fmla="*/ 3 w 3"/>
                <a:gd name="T15" fmla="*/ 2 h 4"/>
                <a:gd name="T16" fmla="*/ 2 w 3"/>
                <a:gd name="T17" fmla="*/ 1 h 4"/>
                <a:gd name="T18" fmla="*/ 2 w 3"/>
                <a:gd name="T19" fmla="*/ 1 h 4"/>
                <a:gd name="T20" fmla="*/ 1 w 3"/>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4">
                  <a:moveTo>
                    <a:pt x="1" y="0"/>
                  </a:moveTo>
                  <a:cubicBezTo>
                    <a:pt x="0" y="1"/>
                    <a:pt x="0" y="1"/>
                    <a:pt x="0" y="1"/>
                  </a:cubicBezTo>
                  <a:cubicBezTo>
                    <a:pt x="0" y="2"/>
                    <a:pt x="0" y="2"/>
                    <a:pt x="0" y="2"/>
                  </a:cubicBezTo>
                  <a:cubicBezTo>
                    <a:pt x="0" y="2"/>
                    <a:pt x="0" y="3"/>
                    <a:pt x="1" y="3"/>
                  </a:cubicBezTo>
                  <a:cubicBezTo>
                    <a:pt x="1" y="4"/>
                    <a:pt x="1" y="4"/>
                    <a:pt x="1" y="4"/>
                  </a:cubicBezTo>
                  <a:cubicBezTo>
                    <a:pt x="2" y="4"/>
                    <a:pt x="2" y="4"/>
                    <a:pt x="2" y="4"/>
                  </a:cubicBezTo>
                  <a:cubicBezTo>
                    <a:pt x="2" y="3"/>
                    <a:pt x="2" y="3"/>
                    <a:pt x="2" y="3"/>
                  </a:cubicBezTo>
                  <a:cubicBezTo>
                    <a:pt x="3" y="3"/>
                    <a:pt x="3" y="3"/>
                    <a:pt x="3" y="2"/>
                  </a:cubicBezTo>
                  <a:cubicBezTo>
                    <a:pt x="3" y="2"/>
                    <a:pt x="2" y="2"/>
                    <a:pt x="2" y="1"/>
                  </a:cubicBezTo>
                  <a:cubicBezTo>
                    <a:pt x="2" y="1"/>
                    <a:pt x="2" y="1"/>
                    <a:pt x="2" y="1"/>
                  </a:cubicBezTo>
                  <a:cubicBezTo>
                    <a:pt x="2" y="1"/>
                    <a:pt x="1" y="1"/>
                    <a:pt x="1" y="0"/>
                  </a:cubicBezTo>
                </a:path>
              </a:pathLst>
            </a:custGeom>
            <a:grpFill/>
            <a:ln w="12700">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latin typeface="字魂59号-创粗黑" panose="00000500000000000000" pitchFamily="2" charset="-122"/>
                <a:ea typeface="字魂59号-创粗黑" panose="00000500000000000000" pitchFamily="2" charset="-122"/>
              </a:endParaRPr>
            </a:p>
          </p:txBody>
        </p:sp>
      </p:grpSp>
      <p:sp>
        <p:nvSpPr>
          <p:cNvPr id="15" name="TextBox 19">
            <a:extLst>
              <a:ext uri="{FF2B5EF4-FFF2-40B4-BE49-F238E27FC236}">
                <a16:creationId xmlns:a16="http://schemas.microsoft.com/office/drawing/2014/main" id="{3847C8BB-A8DD-4A76-A508-703E83616640}"/>
              </a:ext>
            </a:extLst>
          </p:cNvPr>
          <p:cNvSpPr txBox="1">
            <a:spLocks noChangeArrowheads="1"/>
          </p:cNvSpPr>
          <p:nvPr/>
        </p:nvSpPr>
        <p:spPr bwMode="auto">
          <a:xfrm>
            <a:off x="5561090" y="3438699"/>
            <a:ext cx="1049539" cy="832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prstTxWarp prst="textNoShape">
              <a:avLst/>
            </a:prstTxWarp>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zh-CN" altLang="en-US" sz="2400" dirty="0">
                <a:solidFill>
                  <a:schemeClr val="bg1"/>
                </a:solidFill>
                <a:latin typeface="字魂59号-创粗黑" panose="00000500000000000000" pitchFamily="2" charset="-122"/>
                <a:ea typeface="字魂59号-创粗黑" panose="00000500000000000000" pitchFamily="2" charset="-122"/>
                <a:cs typeface="宋体" pitchFamily="2" charset="-122"/>
              </a:rPr>
              <a:t>输入标题</a:t>
            </a:r>
            <a:endParaRPr lang="zh-CN" altLang="zh-CN" sz="2400" dirty="0">
              <a:solidFill>
                <a:schemeClr val="bg1"/>
              </a:solidFill>
              <a:latin typeface="字魂59号-创粗黑" panose="00000500000000000000" pitchFamily="2" charset="-122"/>
              <a:ea typeface="字魂59号-创粗黑" panose="00000500000000000000" pitchFamily="2" charset="-122"/>
              <a:cs typeface="宋体" pitchFamily="2" charset="-122"/>
            </a:endParaRPr>
          </a:p>
        </p:txBody>
      </p:sp>
      <p:sp>
        <p:nvSpPr>
          <p:cNvPr id="16" name="Rectangle 27">
            <a:extLst>
              <a:ext uri="{FF2B5EF4-FFF2-40B4-BE49-F238E27FC236}">
                <a16:creationId xmlns:a16="http://schemas.microsoft.com/office/drawing/2014/main" id="{FA678B81-627B-4E07-A1DE-AEE9D69EA778}"/>
              </a:ext>
            </a:extLst>
          </p:cNvPr>
          <p:cNvSpPr/>
          <p:nvPr/>
        </p:nvSpPr>
        <p:spPr>
          <a:xfrm>
            <a:off x="8144427" y="2044584"/>
            <a:ext cx="3670935" cy="505010"/>
          </a:xfrm>
          <a:prstGeom prst="rect">
            <a:avLst/>
          </a:prstGeom>
        </p:spPr>
        <p:txBody>
          <a:bodyPr wrap="square">
            <a:spAutoFit/>
          </a:bodyPr>
          <a:lstStyle/>
          <a:p>
            <a:pP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17" name="Rectangle 28">
            <a:extLst>
              <a:ext uri="{FF2B5EF4-FFF2-40B4-BE49-F238E27FC236}">
                <a16:creationId xmlns:a16="http://schemas.microsoft.com/office/drawing/2014/main" id="{99434956-4CBE-4BBF-9825-7BE5482C8073}"/>
              </a:ext>
            </a:extLst>
          </p:cNvPr>
          <p:cNvSpPr/>
          <p:nvPr/>
        </p:nvSpPr>
        <p:spPr>
          <a:xfrm>
            <a:off x="8144428" y="2509404"/>
            <a:ext cx="2865788" cy="741870"/>
          </a:xfrm>
          <a:prstGeom prst="rect">
            <a:avLst/>
          </a:prstGeom>
        </p:spPr>
        <p:txBody>
          <a:bodyPr wrap="square">
            <a:spAutoFit/>
          </a:bodyPr>
          <a:lstStyle/>
          <a:p>
            <a:pPr algn="l"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18" name="Rectangle 27">
            <a:extLst>
              <a:ext uri="{FF2B5EF4-FFF2-40B4-BE49-F238E27FC236}">
                <a16:creationId xmlns:a16="http://schemas.microsoft.com/office/drawing/2014/main" id="{0FF8AC63-3E15-4532-9E39-1D2A4D4FF7F5}"/>
              </a:ext>
            </a:extLst>
          </p:cNvPr>
          <p:cNvSpPr/>
          <p:nvPr/>
        </p:nvSpPr>
        <p:spPr>
          <a:xfrm>
            <a:off x="8151156" y="4244724"/>
            <a:ext cx="3670935" cy="505010"/>
          </a:xfrm>
          <a:prstGeom prst="rect">
            <a:avLst/>
          </a:prstGeom>
        </p:spPr>
        <p:txBody>
          <a:bodyPr wrap="square">
            <a:spAutoFit/>
          </a:bodyPr>
          <a:lstStyle/>
          <a:p>
            <a:pP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19" name="Rectangle 28">
            <a:extLst>
              <a:ext uri="{FF2B5EF4-FFF2-40B4-BE49-F238E27FC236}">
                <a16:creationId xmlns:a16="http://schemas.microsoft.com/office/drawing/2014/main" id="{0E6F0FCB-04C0-47C1-9688-BC5DB147BC6B}"/>
              </a:ext>
            </a:extLst>
          </p:cNvPr>
          <p:cNvSpPr/>
          <p:nvPr/>
        </p:nvSpPr>
        <p:spPr>
          <a:xfrm>
            <a:off x="8151157" y="4709544"/>
            <a:ext cx="2865788" cy="741870"/>
          </a:xfrm>
          <a:prstGeom prst="rect">
            <a:avLst/>
          </a:prstGeom>
        </p:spPr>
        <p:txBody>
          <a:bodyPr wrap="square">
            <a:spAutoFit/>
          </a:bodyPr>
          <a:lstStyle/>
          <a:p>
            <a:pPr algn="l"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20" name="Rectangle 27">
            <a:extLst>
              <a:ext uri="{FF2B5EF4-FFF2-40B4-BE49-F238E27FC236}">
                <a16:creationId xmlns:a16="http://schemas.microsoft.com/office/drawing/2014/main" id="{E15CE4E6-0A95-4A4A-87DC-E062781F7791}"/>
              </a:ext>
            </a:extLst>
          </p:cNvPr>
          <p:cNvSpPr/>
          <p:nvPr/>
        </p:nvSpPr>
        <p:spPr>
          <a:xfrm>
            <a:off x="1079013" y="2044584"/>
            <a:ext cx="2847629" cy="505010"/>
          </a:xfrm>
          <a:prstGeom prst="rect">
            <a:avLst/>
          </a:prstGeom>
        </p:spPr>
        <p:txBody>
          <a:bodyPr wrap="square">
            <a:spAutoFit/>
          </a:bodyPr>
          <a:lstStyle/>
          <a:p>
            <a:pPr algn="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21" name="Rectangle 28">
            <a:extLst>
              <a:ext uri="{FF2B5EF4-FFF2-40B4-BE49-F238E27FC236}">
                <a16:creationId xmlns:a16="http://schemas.microsoft.com/office/drawing/2014/main" id="{1E8269C2-E75D-4CC8-A132-527A207ADF8B}"/>
              </a:ext>
            </a:extLst>
          </p:cNvPr>
          <p:cNvSpPr/>
          <p:nvPr/>
        </p:nvSpPr>
        <p:spPr>
          <a:xfrm>
            <a:off x="1079014" y="2509404"/>
            <a:ext cx="2865788" cy="741870"/>
          </a:xfrm>
          <a:prstGeom prst="rect">
            <a:avLst/>
          </a:prstGeom>
        </p:spPr>
        <p:txBody>
          <a:bodyPr wrap="square">
            <a:spAutoFit/>
          </a:bodyPr>
          <a:lstStyle/>
          <a:p>
            <a:pPr algn="r"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22" name="Rectangle 27">
            <a:extLst>
              <a:ext uri="{FF2B5EF4-FFF2-40B4-BE49-F238E27FC236}">
                <a16:creationId xmlns:a16="http://schemas.microsoft.com/office/drawing/2014/main" id="{33F8F3B4-0F3E-4E5F-B64D-5F61F216B462}"/>
              </a:ext>
            </a:extLst>
          </p:cNvPr>
          <p:cNvSpPr/>
          <p:nvPr/>
        </p:nvSpPr>
        <p:spPr>
          <a:xfrm>
            <a:off x="1085742" y="4244724"/>
            <a:ext cx="2847629" cy="505010"/>
          </a:xfrm>
          <a:prstGeom prst="rect">
            <a:avLst/>
          </a:prstGeom>
        </p:spPr>
        <p:txBody>
          <a:bodyPr wrap="square">
            <a:spAutoFit/>
          </a:bodyPr>
          <a:lstStyle/>
          <a:p>
            <a:pPr algn="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23" name="Rectangle 28">
            <a:extLst>
              <a:ext uri="{FF2B5EF4-FFF2-40B4-BE49-F238E27FC236}">
                <a16:creationId xmlns:a16="http://schemas.microsoft.com/office/drawing/2014/main" id="{F14DA16B-F7C4-47A0-BAC2-B2D40F02E687}"/>
              </a:ext>
            </a:extLst>
          </p:cNvPr>
          <p:cNvSpPr/>
          <p:nvPr/>
        </p:nvSpPr>
        <p:spPr>
          <a:xfrm>
            <a:off x="1085743" y="4709544"/>
            <a:ext cx="2865788" cy="741870"/>
          </a:xfrm>
          <a:prstGeom prst="rect">
            <a:avLst/>
          </a:prstGeom>
        </p:spPr>
        <p:txBody>
          <a:bodyPr wrap="square">
            <a:spAutoFit/>
          </a:bodyPr>
          <a:lstStyle/>
          <a:p>
            <a:pPr algn="r"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Tree>
    <p:extLst>
      <p:ext uri="{BB962C8B-B14F-4D97-AF65-F5344CB8AC3E}">
        <p14:creationId xmlns:p14="http://schemas.microsoft.com/office/powerpoint/2010/main" val="2741154754"/>
      </p:ext>
    </p:extLst>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 presetClass="entr" presetSubtype="4"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500" fill="hold"/>
                                        <p:tgtEl>
                                          <p:spTgt spid="18"/>
                                        </p:tgtEl>
                                        <p:attrNameLst>
                                          <p:attrName>ppt_x</p:attrName>
                                        </p:attrNameLst>
                                      </p:cBhvr>
                                      <p:tavLst>
                                        <p:tav tm="0">
                                          <p:val>
                                            <p:strVal val="#ppt_x"/>
                                          </p:val>
                                        </p:tav>
                                        <p:tav tm="100000">
                                          <p:val>
                                            <p:strVal val="#ppt_x"/>
                                          </p:val>
                                        </p:tav>
                                      </p:tavLst>
                                    </p:anim>
                                    <p:anim calcmode="lin" valueType="num">
                                      <p:cBhvr additive="base">
                                        <p:cTn id="21" dur="500" fill="hold"/>
                                        <p:tgtEl>
                                          <p:spTgt spid="18"/>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par>
                          <p:cTn id="26" fill="hold">
                            <p:stCondLst>
                              <p:cond delay="1500"/>
                            </p:stCondLst>
                            <p:childTnLst>
                              <p:par>
                                <p:cTn id="27" presetID="2" presetClass="entr" presetSubtype="4" fill="hold" grpId="0" nodeType="after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fill="hold"/>
                                        <p:tgtEl>
                                          <p:spTgt spid="20"/>
                                        </p:tgtEl>
                                        <p:attrNameLst>
                                          <p:attrName>ppt_x</p:attrName>
                                        </p:attrNameLst>
                                      </p:cBhvr>
                                      <p:tavLst>
                                        <p:tav tm="0">
                                          <p:val>
                                            <p:strVal val="#ppt_x"/>
                                          </p:val>
                                        </p:tav>
                                        <p:tav tm="100000">
                                          <p:val>
                                            <p:strVal val="#ppt_x"/>
                                          </p:val>
                                        </p:tav>
                                      </p:tavLst>
                                    </p:anim>
                                    <p:anim calcmode="lin" valueType="num">
                                      <p:cBhvr additive="base">
                                        <p:cTn id="30" dur="500" fill="hold"/>
                                        <p:tgtEl>
                                          <p:spTgt spid="2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fill="hold"/>
                                        <p:tgtEl>
                                          <p:spTgt spid="21"/>
                                        </p:tgtEl>
                                        <p:attrNameLst>
                                          <p:attrName>ppt_x</p:attrName>
                                        </p:attrNameLst>
                                      </p:cBhvr>
                                      <p:tavLst>
                                        <p:tav tm="0">
                                          <p:val>
                                            <p:strVal val="#ppt_x"/>
                                          </p:val>
                                        </p:tav>
                                        <p:tav tm="100000">
                                          <p:val>
                                            <p:strVal val="#ppt_x"/>
                                          </p:val>
                                        </p:tav>
                                      </p:tavLst>
                                    </p:anim>
                                    <p:anim calcmode="lin" valueType="num">
                                      <p:cBhvr additive="base">
                                        <p:cTn id="34" dur="500" fill="hold"/>
                                        <p:tgtEl>
                                          <p:spTgt spid="21"/>
                                        </p:tgtEl>
                                        <p:attrNameLst>
                                          <p:attrName>ppt_y</p:attrName>
                                        </p:attrNameLst>
                                      </p:cBhvr>
                                      <p:tavLst>
                                        <p:tav tm="0">
                                          <p:val>
                                            <p:strVal val="1+#ppt_h/2"/>
                                          </p:val>
                                        </p:tav>
                                        <p:tav tm="100000">
                                          <p:val>
                                            <p:strVal val="#ppt_y"/>
                                          </p:val>
                                        </p:tav>
                                      </p:tavLst>
                                    </p:anim>
                                  </p:childTnLst>
                                </p:cTn>
                              </p:par>
                            </p:childTnLst>
                          </p:cTn>
                        </p:par>
                        <p:par>
                          <p:cTn id="35" fill="hold">
                            <p:stCondLst>
                              <p:cond delay="2000"/>
                            </p:stCondLst>
                            <p:childTnLst>
                              <p:par>
                                <p:cTn id="36" presetID="2" presetClass="entr" presetSubtype="4" fill="hold" grpId="0" nodeType="afterEffect">
                                  <p:stCondLst>
                                    <p:cond delay="0"/>
                                  </p:stCondLst>
                                  <p:childTnLst>
                                    <p:set>
                                      <p:cBhvr>
                                        <p:cTn id="37" dur="1" fill="hold">
                                          <p:stCondLst>
                                            <p:cond delay="0"/>
                                          </p:stCondLst>
                                        </p:cTn>
                                        <p:tgtEl>
                                          <p:spTgt spid="22"/>
                                        </p:tgtEl>
                                        <p:attrNameLst>
                                          <p:attrName>style.visibility</p:attrName>
                                        </p:attrNameLst>
                                      </p:cBhvr>
                                      <p:to>
                                        <p:strVal val="visible"/>
                                      </p:to>
                                    </p:set>
                                    <p:anim calcmode="lin" valueType="num">
                                      <p:cBhvr additive="base">
                                        <p:cTn id="38" dur="500" fill="hold"/>
                                        <p:tgtEl>
                                          <p:spTgt spid="22"/>
                                        </p:tgtEl>
                                        <p:attrNameLst>
                                          <p:attrName>ppt_x</p:attrName>
                                        </p:attrNameLst>
                                      </p:cBhvr>
                                      <p:tavLst>
                                        <p:tav tm="0">
                                          <p:val>
                                            <p:strVal val="#ppt_x"/>
                                          </p:val>
                                        </p:tav>
                                        <p:tav tm="100000">
                                          <p:val>
                                            <p:strVal val="#ppt_x"/>
                                          </p:val>
                                        </p:tav>
                                      </p:tavLst>
                                    </p:anim>
                                    <p:anim calcmode="lin" valueType="num">
                                      <p:cBhvr additive="base">
                                        <p:cTn id="39" dur="500" fill="hold"/>
                                        <p:tgtEl>
                                          <p:spTgt spid="22"/>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 calcmode="lin" valueType="num">
                                      <p:cBhvr additive="base">
                                        <p:cTn id="42" dur="500" fill="hold"/>
                                        <p:tgtEl>
                                          <p:spTgt spid="23"/>
                                        </p:tgtEl>
                                        <p:attrNameLst>
                                          <p:attrName>ppt_x</p:attrName>
                                        </p:attrNameLst>
                                      </p:cBhvr>
                                      <p:tavLst>
                                        <p:tav tm="0">
                                          <p:val>
                                            <p:strVal val="#ppt_x"/>
                                          </p:val>
                                        </p:tav>
                                        <p:tav tm="100000">
                                          <p:val>
                                            <p:strVal val="#ppt_x"/>
                                          </p:val>
                                        </p:tav>
                                      </p:tavLst>
                                    </p:anim>
                                    <p:anim calcmode="lin" valueType="num">
                                      <p:cBhvr additive="base">
                                        <p:cTn id="43"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6" grpId="0"/>
      <p:bldP spid="17" grpId="0"/>
      <p:bldP spid="18" grpId="0"/>
      <p:bldP spid="19" grpId="0"/>
      <p:bldP spid="20" grpId="0"/>
      <p:bldP spid="21" grpId="0"/>
      <p:bldP spid="22" grpId="0"/>
      <p:bldP spid="2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Picture Placeholder 1">
            <a:extLst>
              <a:ext uri="{FF2B5EF4-FFF2-40B4-BE49-F238E27FC236}">
                <a16:creationId xmlns:a16="http://schemas.microsoft.com/office/drawing/2014/main" id="{F3CE02B7-A20F-47EA-9B3F-18C0DFB51EBE}"/>
              </a:ext>
            </a:extLst>
          </p:cNvPr>
          <p:cNvSpPr txBox="1">
            <a:spLocks/>
          </p:cNvSpPr>
          <p:nvPr/>
        </p:nvSpPr>
        <p:spPr>
          <a:xfrm>
            <a:off x="7056664" y="2116455"/>
            <a:ext cx="3181350" cy="3181350"/>
          </a:xfrm>
          <a:custGeom>
            <a:avLst/>
            <a:gdLst>
              <a:gd name="connsiteX0" fmla="*/ 0 w 3181350"/>
              <a:gd name="connsiteY0" fmla="*/ 0 h 3181350"/>
              <a:gd name="connsiteX1" fmla="*/ 3181350 w 3181350"/>
              <a:gd name="connsiteY1" fmla="*/ 0 h 3181350"/>
              <a:gd name="connsiteX2" fmla="*/ 3181350 w 3181350"/>
              <a:gd name="connsiteY2" fmla="*/ 3181350 h 3181350"/>
              <a:gd name="connsiteX3" fmla="*/ 0 w 3181350"/>
              <a:gd name="connsiteY3" fmla="*/ 3181350 h 3181350"/>
            </a:gdLst>
            <a:ahLst/>
            <a:cxnLst>
              <a:cxn ang="0">
                <a:pos x="connsiteX0" y="connsiteY0"/>
              </a:cxn>
              <a:cxn ang="0">
                <a:pos x="connsiteX1" y="connsiteY1"/>
              </a:cxn>
              <a:cxn ang="0">
                <a:pos x="connsiteX2" y="connsiteY2"/>
              </a:cxn>
              <a:cxn ang="0">
                <a:pos x="connsiteX3" y="connsiteY3"/>
              </a:cxn>
            </a:cxnLst>
            <a:rect l="l" t="t" r="r" b="b"/>
            <a:pathLst>
              <a:path w="3181350" h="3181350">
                <a:moveTo>
                  <a:pt x="0" y="0"/>
                </a:moveTo>
                <a:lnTo>
                  <a:pt x="3181350" y="0"/>
                </a:lnTo>
                <a:lnTo>
                  <a:pt x="3181350" y="3181350"/>
                </a:lnTo>
                <a:lnTo>
                  <a:pt x="0" y="3181350"/>
                </a:lnTo>
                <a:close/>
              </a:path>
            </a:pathLst>
          </a:custGeom>
          <a:blipFill>
            <a:blip r:embed="rId2"/>
            <a:stretch>
              <a:fillRect l="-3727" r="-3727"/>
            </a:stretch>
          </a:blipFill>
        </p:spPr>
        <p:txBody>
          <a:bodyPr/>
          <a:lstStyle/>
          <a:p>
            <a:endParaRPr lang="zh-CN" altLang="en-US">
              <a:solidFill>
                <a:schemeClr val="tx1">
                  <a:lumMod val="75000"/>
                  <a:lumOff val="25000"/>
                </a:schemeClr>
              </a:solidFill>
              <a:latin typeface="思源黑体" panose="020B0500000000000000" pitchFamily="34" charset="-122"/>
              <a:ea typeface="思源黑体" panose="020B0500000000000000"/>
              <a:sym typeface="思源黑体" panose="020B0500000000000000" pitchFamily="34" charset="-122"/>
            </a:endParaRPr>
          </a:p>
        </p:txBody>
      </p:sp>
      <p:sp>
        <p:nvSpPr>
          <p:cNvPr id="7" name="矩形 6">
            <a:extLst>
              <a:ext uri="{FF2B5EF4-FFF2-40B4-BE49-F238E27FC236}">
                <a16:creationId xmlns:a16="http://schemas.microsoft.com/office/drawing/2014/main" id="{C209C68F-135B-411E-AD70-B8D0154FE900}"/>
              </a:ext>
            </a:extLst>
          </p:cNvPr>
          <p:cNvSpPr/>
          <p:nvPr/>
        </p:nvSpPr>
        <p:spPr>
          <a:xfrm>
            <a:off x="10615883" y="2056454"/>
            <a:ext cx="1576117" cy="342109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pitchFamily="2" charset="-122"/>
              <a:ea typeface="字魂59号-创粗黑" panose="00000500000000000000" pitchFamily="2" charset="-122"/>
            </a:endParaRPr>
          </a:p>
        </p:txBody>
      </p:sp>
      <p:pic>
        <p:nvPicPr>
          <p:cNvPr id="8" name="图片 7">
            <a:extLst>
              <a:ext uri="{FF2B5EF4-FFF2-40B4-BE49-F238E27FC236}">
                <a16:creationId xmlns:a16="http://schemas.microsoft.com/office/drawing/2014/main" id="{188361D8-790C-423E-A411-2B9A7603A6D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1443" t="17353" r="263" b="17353"/>
          <a:stretch/>
        </p:blipFill>
        <p:spPr>
          <a:xfrm>
            <a:off x="7056664" y="2056454"/>
            <a:ext cx="3344242" cy="3344242"/>
          </a:xfrm>
          <a:prstGeom prst="rect">
            <a:avLst/>
          </a:prstGeom>
        </p:spPr>
      </p:pic>
      <p:grpSp>
        <p:nvGrpSpPr>
          <p:cNvPr id="9" name="组合 8">
            <a:extLst>
              <a:ext uri="{FF2B5EF4-FFF2-40B4-BE49-F238E27FC236}">
                <a16:creationId xmlns:a16="http://schemas.microsoft.com/office/drawing/2014/main" id="{3015A0EA-196A-423A-A9C9-1A114E39AF6A}"/>
              </a:ext>
            </a:extLst>
          </p:cNvPr>
          <p:cNvGrpSpPr/>
          <p:nvPr/>
        </p:nvGrpSpPr>
        <p:grpSpPr>
          <a:xfrm>
            <a:off x="1342042" y="3433603"/>
            <a:ext cx="792000" cy="792000"/>
            <a:chOff x="4267200" y="3009900"/>
            <a:chExt cx="792000" cy="792000"/>
          </a:xfrm>
        </p:grpSpPr>
        <p:sp>
          <p:nvSpPr>
            <p:cNvPr id="10" name="椭圆 9">
              <a:extLst>
                <a:ext uri="{FF2B5EF4-FFF2-40B4-BE49-F238E27FC236}">
                  <a16:creationId xmlns:a16="http://schemas.microsoft.com/office/drawing/2014/main" id="{A438229F-5ADF-4345-A8E1-9B5A80CBF651}"/>
                </a:ext>
              </a:extLst>
            </p:cNvPr>
            <p:cNvSpPr/>
            <p:nvPr/>
          </p:nvSpPr>
          <p:spPr>
            <a:xfrm>
              <a:off x="4267200" y="3009900"/>
              <a:ext cx="792000" cy="792000"/>
            </a:xfrm>
            <a:prstGeom prst="ellipse">
              <a:avLst/>
            </a:prstGeom>
            <a:noFill/>
            <a:ln w="19050">
              <a:solidFill>
                <a:srgbClr val="DDAE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11" name="Freeform 101">
              <a:extLst>
                <a:ext uri="{FF2B5EF4-FFF2-40B4-BE49-F238E27FC236}">
                  <a16:creationId xmlns:a16="http://schemas.microsoft.com/office/drawing/2014/main" id="{C02A0EC2-A19C-4151-AC43-BFC024F39A0B}"/>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chemeClr val="bg1"/>
            </a:solidFill>
            <a:ln>
              <a:solidFill>
                <a:srgbClr val="DDAE3C"/>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endParaRPr>
            </a:p>
          </p:txBody>
        </p:sp>
      </p:grpSp>
      <p:grpSp>
        <p:nvGrpSpPr>
          <p:cNvPr id="12" name="组合 11">
            <a:extLst>
              <a:ext uri="{FF2B5EF4-FFF2-40B4-BE49-F238E27FC236}">
                <a16:creationId xmlns:a16="http://schemas.microsoft.com/office/drawing/2014/main" id="{70DDEEA3-73FA-4C89-B62D-A4E931665856}"/>
              </a:ext>
            </a:extLst>
          </p:cNvPr>
          <p:cNvGrpSpPr/>
          <p:nvPr/>
        </p:nvGrpSpPr>
        <p:grpSpPr>
          <a:xfrm>
            <a:off x="1342041" y="4919263"/>
            <a:ext cx="792000" cy="792000"/>
            <a:chOff x="8001000" y="3009900"/>
            <a:chExt cx="792000" cy="792000"/>
          </a:xfrm>
        </p:grpSpPr>
        <p:sp>
          <p:nvSpPr>
            <p:cNvPr id="13" name="椭圆 12">
              <a:extLst>
                <a:ext uri="{FF2B5EF4-FFF2-40B4-BE49-F238E27FC236}">
                  <a16:creationId xmlns:a16="http://schemas.microsoft.com/office/drawing/2014/main" id="{25E0D3F4-738B-4D96-8481-59F92F72DAC4}"/>
                </a:ext>
              </a:extLst>
            </p:cNvPr>
            <p:cNvSpPr/>
            <p:nvPr/>
          </p:nvSpPr>
          <p:spPr>
            <a:xfrm>
              <a:off x="8001000" y="3009900"/>
              <a:ext cx="792000" cy="792000"/>
            </a:xfrm>
            <a:prstGeom prst="ellipse">
              <a:avLst/>
            </a:prstGeom>
            <a:noFill/>
            <a:ln w="19050">
              <a:solidFill>
                <a:srgbClr val="DDAE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14" name="Freeform 6">
              <a:extLst>
                <a:ext uri="{FF2B5EF4-FFF2-40B4-BE49-F238E27FC236}">
                  <a16:creationId xmlns:a16="http://schemas.microsoft.com/office/drawing/2014/main" id="{3D40C609-72E7-4D84-9A30-C4F29134BBC6}"/>
                </a:ext>
              </a:extLst>
            </p:cNvPr>
            <p:cNvSpPr>
              <a:spLocks noEditPoints="1"/>
            </p:cNvSpPr>
            <p:nvPr/>
          </p:nvSpPr>
          <p:spPr bwMode="auto">
            <a:xfrm>
              <a:off x="8235075" y="3244334"/>
              <a:ext cx="323850" cy="323850"/>
            </a:xfrm>
            <a:custGeom>
              <a:avLst/>
              <a:gdLst>
                <a:gd name="T0" fmla="*/ 410 w 1017"/>
                <a:gd name="T1" fmla="*/ 428 h 1018"/>
                <a:gd name="T2" fmla="*/ 220 w 1017"/>
                <a:gd name="T3" fmla="*/ 735 h 1018"/>
                <a:gd name="T4" fmla="*/ 283 w 1017"/>
                <a:gd name="T5" fmla="*/ 797 h 1018"/>
                <a:gd name="T6" fmla="*/ 581 w 1017"/>
                <a:gd name="T7" fmla="*/ 613 h 1018"/>
                <a:gd name="T8" fmla="*/ 781 w 1017"/>
                <a:gd name="T9" fmla="*/ 326 h 1018"/>
                <a:gd name="T10" fmla="*/ 778 w 1017"/>
                <a:gd name="T11" fmla="*/ 239 h 1018"/>
                <a:gd name="T12" fmla="*/ 691 w 1017"/>
                <a:gd name="T13" fmla="*/ 236 h 1018"/>
                <a:gd name="T14" fmla="*/ 405 w 1017"/>
                <a:gd name="T15" fmla="*/ 584 h 1018"/>
                <a:gd name="T16" fmla="*/ 567 w 1017"/>
                <a:gd name="T17" fmla="*/ 531 h 1018"/>
                <a:gd name="T18" fmla="*/ 473 w 1017"/>
                <a:gd name="T19" fmla="*/ 562 h 1018"/>
                <a:gd name="T20" fmla="*/ 448 w 1017"/>
                <a:gd name="T21" fmla="*/ 487 h 1018"/>
                <a:gd name="T22" fmla="*/ 539 w 1017"/>
                <a:gd name="T23" fmla="*/ 453 h 1018"/>
                <a:gd name="T24" fmla="*/ 571 w 1017"/>
                <a:gd name="T25" fmla="*/ 520 h 1018"/>
                <a:gd name="T26" fmla="*/ 382 w 1017"/>
                <a:gd name="T27" fmla="*/ 16 h 1018"/>
                <a:gd name="T28" fmla="*/ 184 w 1017"/>
                <a:gd name="T29" fmla="*/ 116 h 1018"/>
                <a:gd name="T30" fmla="*/ 49 w 1017"/>
                <a:gd name="T31" fmla="*/ 289 h 1018"/>
                <a:gd name="T32" fmla="*/ 0 w 1017"/>
                <a:gd name="T33" fmla="*/ 509 h 1018"/>
                <a:gd name="T34" fmla="*/ 40 w 1017"/>
                <a:gd name="T35" fmla="*/ 707 h 1018"/>
                <a:gd name="T36" fmla="*/ 166 w 1017"/>
                <a:gd name="T37" fmla="*/ 885 h 1018"/>
                <a:gd name="T38" fmla="*/ 357 w 1017"/>
                <a:gd name="T39" fmla="*/ 995 h 1018"/>
                <a:gd name="T40" fmla="*/ 560 w 1017"/>
                <a:gd name="T41" fmla="*/ 1015 h 1018"/>
                <a:gd name="T42" fmla="*/ 772 w 1017"/>
                <a:gd name="T43" fmla="*/ 944 h 1018"/>
                <a:gd name="T44" fmla="*/ 930 w 1017"/>
                <a:gd name="T45" fmla="*/ 793 h 1018"/>
                <a:gd name="T46" fmla="*/ 1012 w 1017"/>
                <a:gd name="T47" fmla="*/ 586 h 1018"/>
                <a:gd name="T48" fmla="*/ 1001 w 1017"/>
                <a:gd name="T49" fmla="*/ 382 h 1018"/>
                <a:gd name="T50" fmla="*/ 901 w 1017"/>
                <a:gd name="T51" fmla="*/ 186 h 1018"/>
                <a:gd name="T52" fmla="*/ 728 w 1017"/>
                <a:gd name="T53" fmla="*/ 50 h 1018"/>
                <a:gd name="T54" fmla="*/ 508 w 1017"/>
                <a:gd name="T55" fmla="*/ 0 h 1018"/>
                <a:gd name="T56" fmla="*/ 376 w 1017"/>
                <a:gd name="T57" fmla="*/ 935 h 1018"/>
                <a:gd name="T58" fmla="*/ 209 w 1017"/>
                <a:gd name="T59" fmla="*/ 838 h 1018"/>
                <a:gd name="T60" fmla="*/ 99 w 1017"/>
                <a:gd name="T61" fmla="*/ 682 h 1018"/>
                <a:gd name="T62" fmla="*/ 63 w 1017"/>
                <a:gd name="T63" fmla="*/ 509 h 1018"/>
                <a:gd name="T64" fmla="*/ 107 w 1017"/>
                <a:gd name="T65" fmla="*/ 315 h 1018"/>
                <a:gd name="T66" fmla="*/ 225 w 1017"/>
                <a:gd name="T67" fmla="*/ 165 h 1018"/>
                <a:gd name="T68" fmla="*/ 397 w 1017"/>
                <a:gd name="T69" fmla="*/ 77 h 1018"/>
                <a:gd name="T70" fmla="*/ 576 w 1017"/>
                <a:gd name="T71" fmla="*/ 69 h 1018"/>
                <a:gd name="T72" fmla="*/ 757 w 1017"/>
                <a:gd name="T73" fmla="*/ 139 h 1018"/>
                <a:gd name="T74" fmla="*/ 889 w 1017"/>
                <a:gd name="T75" fmla="*/ 278 h 1018"/>
                <a:gd name="T76" fmla="*/ 952 w 1017"/>
                <a:gd name="T77" fmla="*/ 463 h 1018"/>
                <a:gd name="T78" fmla="*/ 933 w 1017"/>
                <a:gd name="T79" fmla="*/ 642 h 1018"/>
                <a:gd name="T80" fmla="*/ 838 w 1017"/>
                <a:gd name="T81" fmla="*/ 808 h 1018"/>
                <a:gd name="T82" fmla="*/ 681 w 1017"/>
                <a:gd name="T83" fmla="*/ 919 h 1018"/>
                <a:gd name="T84" fmla="*/ 508 w 1017"/>
                <a:gd name="T85" fmla="*/ 954 h 1018"/>
                <a:gd name="T86" fmla="*/ 540 w 1017"/>
                <a:gd name="T87" fmla="*/ 165 h 1018"/>
                <a:gd name="T88" fmla="*/ 515 w 1017"/>
                <a:gd name="T89" fmla="*/ 128 h 1018"/>
                <a:gd name="T90" fmla="*/ 477 w 1017"/>
                <a:gd name="T91" fmla="*/ 152 h 1018"/>
                <a:gd name="T92" fmla="*/ 502 w 1017"/>
                <a:gd name="T93" fmla="*/ 190 h 1018"/>
                <a:gd name="T94" fmla="*/ 482 w 1017"/>
                <a:gd name="T95" fmla="*/ 841 h 1018"/>
                <a:gd name="T96" fmla="*/ 490 w 1017"/>
                <a:gd name="T97" fmla="*/ 885 h 1018"/>
                <a:gd name="T98" fmla="*/ 534 w 1017"/>
                <a:gd name="T99" fmla="*/ 877 h 1018"/>
                <a:gd name="T100" fmla="*/ 526 w 1017"/>
                <a:gd name="T101" fmla="*/ 833 h 1018"/>
                <a:gd name="T102" fmla="*/ 840 w 1017"/>
                <a:gd name="T103" fmla="*/ 483 h 1018"/>
                <a:gd name="T104" fmla="*/ 831 w 1017"/>
                <a:gd name="T105" fmla="*/ 527 h 1018"/>
                <a:gd name="T106" fmla="*/ 876 w 1017"/>
                <a:gd name="T107" fmla="*/ 535 h 1018"/>
                <a:gd name="T108" fmla="*/ 885 w 1017"/>
                <a:gd name="T109" fmla="*/ 491 h 1018"/>
                <a:gd name="T110" fmla="*/ 152 w 1017"/>
                <a:gd name="T111" fmla="*/ 477 h 1018"/>
                <a:gd name="T112" fmla="*/ 128 w 1017"/>
                <a:gd name="T113" fmla="*/ 515 h 1018"/>
                <a:gd name="T114" fmla="*/ 165 w 1017"/>
                <a:gd name="T115" fmla="*/ 540 h 1018"/>
                <a:gd name="T116" fmla="*/ 190 w 1017"/>
                <a:gd name="T117" fmla="*/ 50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7" h="1018">
                  <a:moveTo>
                    <a:pt x="691" y="236"/>
                  </a:moveTo>
                  <a:lnTo>
                    <a:pt x="455" y="394"/>
                  </a:lnTo>
                  <a:lnTo>
                    <a:pt x="455" y="394"/>
                  </a:lnTo>
                  <a:lnTo>
                    <a:pt x="445" y="399"/>
                  </a:lnTo>
                  <a:lnTo>
                    <a:pt x="436" y="404"/>
                  </a:lnTo>
                  <a:lnTo>
                    <a:pt x="427" y="411"/>
                  </a:lnTo>
                  <a:lnTo>
                    <a:pt x="418" y="418"/>
                  </a:lnTo>
                  <a:lnTo>
                    <a:pt x="418" y="418"/>
                  </a:lnTo>
                  <a:lnTo>
                    <a:pt x="410" y="428"/>
                  </a:lnTo>
                  <a:lnTo>
                    <a:pt x="402" y="439"/>
                  </a:lnTo>
                  <a:lnTo>
                    <a:pt x="396" y="450"/>
                  </a:lnTo>
                  <a:lnTo>
                    <a:pt x="390" y="460"/>
                  </a:lnTo>
                  <a:lnTo>
                    <a:pt x="236" y="691"/>
                  </a:lnTo>
                  <a:lnTo>
                    <a:pt x="236" y="691"/>
                  </a:lnTo>
                  <a:lnTo>
                    <a:pt x="228" y="702"/>
                  </a:lnTo>
                  <a:lnTo>
                    <a:pt x="224" y="712"/>
                  </a:lnTo>
                  <a:lnTo>
                    <a:pt x="221" y="723"/>
                  </a:lnTo>
                  <a:lnTo>
                    <a:pt x="220" y="735"/>
                  </a:lnTo>
                  <a:lnTo>
                    <a:pt x="221" y="747"/>
                  </a:lnTo>
                  <a:lnTo>
                    <a:pt x="225" y="759"/>
                  </a:lnTo>
                  <a:lnTo>
                    <a:pt x="231" y="769"/>
                  </a:lnTo>
                  <a:lnTo>
                    <a:pt x="238" y="779"/>
                  </a:lnTo>
                  <a:lnTo>
                    <a:pt x="238" y="779"/>
                  </a:lnTo>
                  <a:lnTo>
                    <a:pt x="248" y="786"/>
                  </a:lnTo>
                  <a:lnTo>
                    <a:pt x="260" y="793"/>
                  </a:lnTo>
                  <a:lnTo>
                    <a:pt x="271" y="796"/>
                  </a:lnTo>
                  <a:lnTo>
                    <a:pt x="283" y="797"/>
                  </a:lnTo>
                  <a:lnTo>
                    <a:pt x="283" y="797"/>
                  </a:lnTo>
                  <a:lnTo>
                    <a:pt x="295" y="796"/>
                  </a:lnTo>
                  <a:lnTo>
                    <a:pt x="306" y="793"/>
                  </a:lnTo>
                  <a:lnTo>
                    <a:pt x="316" y="789"/>
                  </a:lnTo>
                  <a:lnTo>
                    <a:pt x="326" y="781"/>
                  </a:lnTo>
                  <a:lnTo>
                    <a:pt x="561" y="624"/>
                  </a:lnTo>
                  <a:lnTo>
                    <a:pt x="561" y="624"/>
                  </a:lnTo>
                  <a:lnTo>
                    <a:pt x="572" y="619"/>
                  </a:lnTo>
                  <a:lnTo>
                    <a:pt x="581" y="613"/>
                  </a:lnTo>
                  <a:lnTo>
                    <a:pt x="590" y="606"/>
                  </a:lnTo>
                  <a:lnTo>
                    <a:pt x="599" y="599"/>
                  </a:lnTo>
                  <a:lnTo>
                    <a:pt x="599" y="599"/>
                  </a:lnTo>
                  <a:lnTo>
                    <a:pt x="607" y="589"/>
                  </a:lnTo>
                  <a:lnTo>
                    <a:pt x="615" y="579"/>
                  </a:lnTo>
                  <a:lnTo>
                    <a:pt x="621" y="569"/>
                  </a:lnTo>
                  <a:lnTo>
                    <a:pt x="626" y="558"/>
                  </a:lnTo>
                  <a:lnTo>
                    <a:pt x="781" y="326"/>
                  </a:lnTo>
                  <a:lnTo>
                    <a:pt x="781" y="326"/>
                  </a:lnTo>
                  <a:lnTo>
                    <a:pt x="789" y="317"/>
                  </a:lnTo>
                  <a:lnTo>
                    <a:pt x="793" y="306"/>
                  </a:lnTo>
                  <a:lnTo>
                    <a:pt x="796" y="294"/>
                  </a:lnTo>
                  <a:lnTo>
                    <a:pt x="797" y="282"/>
                  </a:lnTo>
                  <a:lnTo>
                    <a:pt x="795" y="270"/>
                  </a:lnTo>
                  <a:lnTo>
                    <a:pt x="792" y="260"/>
                  </a:lnTo>
                  <a:lnTo>
                    <a:pt x="786" y="249"/>
                  </a:lnTo>
                  <a:lnTo>
                    <a:pt x="778" y="239"/>
                  </a:lnTo>
                  <a:lnTo>
                    <a:pt x="778" y="239"/>
                  </a:lnTo>
                  <a:lnTo>
                    <a:pt x="769" y="232"/>
                  </a:lnTo>
                  <a:lnTo>
                    <a:pt x="758" y="225"/>
                  </a:lnTo>
                  <a:lnTo>
                    <a:pt x="747" y="222"/>
                  </a:lnTo>
                  <a:lnTo>
                    <a:pt x="735" y="221"/>
                  </a:lnTo>
                  <a:lnTo>
                    <a:pt x="723" y="222"/>
                  </a:lnTo>
                  <a:lnTo>
                    <a:pt x="711" y="224"/>
                  </a:lnTo>
                  <a:lnTo>
                    <a:pt x="701" y="230"/>
                  </a:lnTo>
                  <a:lnTo>
                    <a:pt x="691" y="236"/>
                  </a:lnTo>
                  <a:lnTo>
                    <a:pt x="691" y="236"/>
                  </a:lnTo>
                  <a:close/>
                  <a:moveTo>
                    <a:pt x="289" y="730"/>
                  </a:moveTo>
                  <a:lnTo>
                    <a:pt x="283" y="734"/>
                  </a:lnTo>
                  <a:lnTo>
                    <a:pt x="283" y="734"/>
                  </a:lnTo>
                  <a:lnTo>
                    <a:pt x="283" y="765"/>
                  </a:lnTo>
                  <a:lnTo>
                    <a:pt x="283" y="734"/>
                  </a:lnTo>
                  <a:lnTo>
                    <a:pt x="396" y="566"/>
                  </a:lnTo>
                  <a:lnTo>
                    <a:pt x="396" y="566"/>
                  </a:lnTo>
                  <a:lnTo>
                    <a:pt x="400" y="575"/>
                  </a:lnTo>
                  <a:lnTo>
                    <a:pt x="405" y="584"/>
                  </a:lnTo>
                  <a:lnTo>
                    <a:pt x="412" y="591"/>
                  </a:lnTo>
                  <a:lnTo>
                    <a:pt x="418" y="599"/>
                  </a:lnTo>
                  <a:lnTo>
                    <a:pt x="418" y="599"/>
                  </a:lnTo>
                  <a:lnTo>
                    <a:pt x="426" y="605"/>
                  </a:lnTo>
                  <a:lnTo>
                    <a:pt x="433" y="612"/>
                  </a:lnTo>
                  <a:lnTo>
                    <a:pt x="442" y="617"/>
                  </a:lnTo>
                  <a:lnTo>
                    <a:pt x="451" y="621"/>
                  </a:lnTo>
                  <a:lnTo>
                    <a:pt x="289" y="730"/>
                  </a:lnTo>
                  <a:close/>
                  <a:moveTo>
                    <a:pt x="567" y="531"/>
                  </a:moveTo>
                  <a:lnTo>
                    <a:pt x="552" y="554"/>
                  </a:lnTo>
                  <a:lnTo>
                    <a:pt x="530" y="569"/>
                  </a:lnTo>
                  <a:lnTo>
                    <a:pt x="530" y="569"/>
                  </a:lnTo>
                  <a:lnTo>
                    <a:pt x="519" y="572"/>
                  </a:lnTo>
                  <a:lnTo>
                    <a:pt x="508" y="573"/>
                  </a:lnTo>
                  <a:lnTo>
                    <a:pt x="508" y="573"/>
                  </a:lnTo>
                  <a:lnTo>
                    <a:pt x="496" y="571"/>
                  </a:lnTo>
                  <a:lnTo>
                    <a:pt x="484" y="568"/>
                  </a:lnTo>
                  <a:lnTo>
                    <a:pt x="473" y="562"/>
                  </a:lnTo>
                  <a:lnTo>
                    <a:pt x="463" y="554"/>
                  </a:lnTo>
                  <a:lnTo>
                    <a:pt x="463" y="554"/>
                  </a:lnTo>
                  <a:lnTo>
                    <a:pt x="456" y="544"/>
                  </a:lnTo>
                  <a:lnTo>
                    <a:pt x="449" y="533"/>
                  </a:lnTo>
                  <a:lnTo>
                    <a:pt x="446" y="521"/>
                  </a:lnTo>
                  <a:lnTo>
                    <a:pt x="445" y="509"/>
                  </a:lnTo>
                  <a:lnTo>
                    <a:pt x="445" y="509"/>
                  </a:lnTo>
                  <a:lnTo>
                    <a:pt x="446" y="498"/>
                  </a:lnTo>
                  <a:lnTo>
                    <a:pt x="448" y="487"/>
                  </a:lnTo>
                  <a:lnTo>
                    <a:pt x="463" y="465"/>
                  </a:lnTo>
                  <a:lnTo>
                    <a:pt x="486" y="450"/>
                  </a:lnTo>
                  <a:lnTo>
                    <a:pt x="486" y="450"/>
                  </a:lnTo>
                  <a:lnTo>
                    <a:pt x="495" y="447"/>
                  </a:lnTo>
                  <a:lnTo>
                    <a:pt x="503" y="446"/>
                  </a:lnTo>
                  <a:lnTo>
                    <a:pt x="513" y="446"/>
                  </a:lnTo>
                  <a:lnTo>
                    <a:pt x="521" y="447"/>
                  </a:lnTo>
                  <a:lnTo>
                    <a:pt x="530" y="450"/>
                  </a:lnTo>
                  <a:lnTo>
                    <a:pt x="539" y="453"/>
                  </a:lnTo>
                  <a:lnTo>
                    <a:pt x="546" y="458"/>
                  </a:lnTo>
                  <a:lnTo>
                    <a:pt x="554" y="463"/>
                  </a:lnTo>
                  <a:lnTo>
                    <a:pt x="554" y="463"/>
                  </a:lnTo>
                  <a:lnTo>
                    <a:pt x="561" y="473"/>
                  </a:lnTo>
                  <a:lnTo>
                    <a:pt x="567" y="485"/>
                  </a:lnTo>
                  <a:lnTo>
                    <a:pt x="571" y="497"/>
                  </a:lnTo>
                  <a:lnTo>
                    <a:pt x="572" y="509"/>
                  </a:lnTo>
                  <a:lnTo>
                    <a:pt x="572" y="509"/>
                  </a:lnTo>
                  <a:lnTo>
                    <a:pt x="571" y="520"/>
                  </a:lnTo>
                  <a:lnTo>
                    <a:pt x="567" y="531"/>
                  </a:lnTo>
                  <a:lnTo>
                    <a:pt x="567" y="531"/>
                  </a:lnTo>
                  <a:close/>
                  <a:moveTo>
                    <a:pt x="508" y="0"/>
                  </a:moveTo>
                  <a:lnTo>
                    <a:pt x="508" y="0"/>
                  </a:lnTo>
                  <a:lnTo>
                    <a:pt x="483" y="1"/>
                  </a:lnTo>
                  <a:lnTo>
                    <a:pt x="456" y="2"/>
                  </a:lnTo>
                  <a:lnTo>
                    <a:pt x="431" y="5"/>
                  </a:lnTo>
                  <a:lnTo>
                    <a:pt x="405" y="11"/>
                  </a:lnTo>
                  <a:lnTo>
                    <a:pt x="382" y="16"/>
                  </a:lnTo>
                  <a:lnTo>
                    <a:pt x="357" y="23"/>
                  </a:lnTo>
                  <a:lnTo>
                    <a:pt x="334" y="31"/>
                  </a:lnTo>
                  <a:lnTo>
                    <a:pt x="310" y="40"/>
                  </a:lnTo>
                  <a:lnTo>
                    <a:pt x="287" y="50"/>
                  </a:lnTo>
                  <a:lnTo>
                    <a:pt x="266" y="61"/>
                  </a:lnTo>
                  <a:lnTo>
                    <a:pt x="245" y="74"/>
                  </a:lnTo>
                  <a:lnTo>
                    <a:pt x="224" y="87"/>
                  </a:lnTo>
                  <a:lnTo>
                    <a:pt x="204" y="101"/>
                  </a:lnTo>
                  <a:lnTo>
                    <a:pt x="184" y="116"/>
                  </a:lnTo>
                  <a:lnTo>
                    <a:pt x="166" y="132"/>
                  </a:lnTo>
                  <a:lnTo>
                    <a:pt x="149" y="149"/>
                  </a:lnTo>
                  <a:lnTo>
                    <a:pt x="132" y="167"/>
                  </a:lnTo>
                  <a:lnTo>
                    <a:pt x="116" y="186"/>
                  </a:lnTo>
                  <a:lnTo>
                    <a:pt x="101" y="205"/>
                  </a:lnTo>
                  <a:lnTo>
                    <a:pt x="87" y="224"/>
                  </a:lnTo>
                  <a:lnTo>
                    <a:pt x="73" y="245"/>
                  </a:lnTo>
                  <a:lnTo>
                    <a:pt x="61" y="266"/>
                  </a:lnTo>
                  <a:lnTo>
                    <a:pt x="49" y="289"/>
                  </a:lnTo>
                  <a:lnTo>
                    <a:pt x="40" y="311"/>
                  </a:lnTo>
                  <a:lnTo>
                    <a:pt x="30" y="334"/>
                  </a:lnTo>
                  <a:lnTo>
                    <a:pt x="22" y="357"/>
                  </a:lnTo>
                  <a:lnTo>
                    <a:pt x="16" y="382"/>
                  </a:lnTo>
                  <a:lnTo>
                    <a:pt x="10" y="407"/>
                  </a:lnTo>
                  <a:lnTo>
                    <a:pt x="5" y="431"/>
                  </a:lnTo>
                  <a:lnTo>
                    <a:pt x="2" y="457"/>
                  </a:lnTo>
                  <a:lnTo>
                    <a:pt x="0" y="483"/>
                  </a:lnTo>
                  <a:lnTo>
                    <a:pt x="0" y="509"/>
                  </a:lnTo>
                  <a:lnTo>
                    <a:pt x="0" y="509"/>
                  </a:lnTo>
                  <a:lnTo>
                    <a:pt x="0" y="535"/>
                  </a:lnTo>
                  <a:lnTo>
                    <a:pt x="2" y="561"/>
                  </a:lnTo>
                  <a:lnTo>
                    <a:pt x="5" y="586"/>
                  </a:lnTo>
                  <a:lnTo>
                    <a:pt x="10" y="612"/>
                  </a:lnTo>
                  <a:lnTo>
                    <a:pt x="16" y="636"/>
                  </a:lnTo>
                  <a:lnTo>
                    <a:pt x="22" y="660"/>
                  </a:lnTo>
                  <a:lnTo>
                    <a:pt x="30" y="683"/>
                  </a:lnTo>
                  <a:lnTo>
                    <a:pt x="40" y="707"/>
                  </a:lnTo>
                  <a:lnTo>
                    <a:pt x="49" y="730"/>
                  </a:lnTo>
                  <a:lnTo>
                    <a:pt x="61" y="751"/>
                  </a:lnTo>
                  <a:lnTo>
                    <a:pt x="73" y="772"/>
                  </a:lnTo>
                  <a:lnTo>
                    <a:pt x="87" y="793"/>
                  </a:lnTo>
                  <a:lnTo>
                    <a:pt x="101" y="813"/>
                  </a:lnTo>
                  <a:lnTo>
                    <a:pt x="116" y="833"/>
                  </a:lnTo>
                  <a:lnTo>
                    <a:pt x="132" y="851"/>
                  </a:lnTo>
                  <a:lnTo>
                    <a:pt x="149" y="868"/>
                  </a:lnTo>
                  <a:lnTo>
                    <a:pt x="166" y="885"/>
                  </a:lnTo>
                  <a:lnTo>
                    <a:pt x="184" y="901"/>
                  </a:lnTo>
                  <a:lnTo>
                    <a:pt x="204" y="916"/>
                  </a:lnTo>
                  <a:lnTo>
                    <a:pt x="224" y="930"/>
                  </a:lnTo>
                  <a:lnTo>
                    <a:pt x="245" y="944"/>
                  </a:lnTo>
                  <a:lnTo>
                    <a:pt x="266" y="956"/>
                  </a:lnTo>
                  <a:lnTo>
                    <a:pt x="287" y="968"/>
                  </a:lnTo>
                  <a:lnTo>
                    <a:pt x="310" y="977"/>
                  </a:lnTo>
                  <a:lnTo>
                    <a:pt x="334" y="987"/>
                  </a:lnTo>
                  <a:lnTo>
                    <a:pt x="357" y="995"/>
                  </a:lnTo>
                  <a:lnTo>
                    <a:pt x="382" y="1002"/>
                  </a:lnTo>
                  <a:lnTo>
                    <a:pt x="405" y="1007"/>
                  </a:lnTo>
                  <a:lnTo>
                    <a:pt x="431" y="1012"/>
                  </a:lnTo>
                  <a:lnTo>
                    <a:pt x="456" y="1015"/>
                  </a:lnTo>
                  <a:lnTo>
                    <a:pt x="483" y="1017"/>
                  </a:lnTo>
                  <a:lnTo>
                    <a:pt x="508" y="1018"/>
                  </a:lnTo>
                  <a:lnTo>
                    <a:pt x="508" y="1018"/>
                  </a:lnTo>
                  <a:lnTo>
                    <a:pt x="534" y="1017"/>
                  </a:lnTo>
                  <a:lnTo>
                    <a:pt x="560" y="1015"/>
                  </a:lnTo>
                  <a:lnTo>
                    <a:pt x="586" y="1012"/>
                  </a:lnTo>
                  <a:lnTo>
                    <a:pt x="610" y="1007"/>
                  </a:lnTo>
                  <a:lnTo>
                    <a:pt x="635" y="1002"/>
                  </a:lnTo>
                  <a:lnTo>
                    <a:pt x="660" y="995"/>
                  </a:lnTo>
                  <a:lnTo>
                    <a:pt x="683" y="987"/>
                  </a:lnTo>
                  <a:lnTo>
                    <a:pt x="706" y="977"/>
                  </a:lnTo>
                  <a:lnTo>
                    <a:pt x="728" y="968"/>
                  </a:lnTo>
                  <a:lnTo>
                    <a:pt x="751" y="956"/>
                  </a:lnTo>
                  <a:lnTo>
                    <a:pt x="772" y="944"/>
                  </a:lnTo>
                  <a:lnTo>
                    <a:pt x="793" y="930"/>
                  </a:lnTo>
                  <a:lnTo>
                    <a:pt x="812" y="916"/>
                  </a:lnTo>
                  <a:lnTo>
                    <a:pt x="831" y="901"/>
                  </a:lnTo>
                  <a:lnTo>
                    <a:pt x="851" y="885"/>
                  </a:lnTo>
                  <a:lnTo>
                    <a:pt x="868" y="868"/>
                  </a:lnTo>
                  <a:lnTo>
                    <a:pt x="885" y="851"/>
                  </a:lnTo>
                  <a:lnTo>
                    <a:pt x="901" y="833"/>
                  </a:lnTo>
                  <a:lnTo>
                    <a:pt x="916" y="813"/>
                  </a:lnTo>
                  <a:lnTo>
                    <a:pt x="930" y="793"/>
                  </a:lnTo>
                  <a:lnTo>
                    <a:pt x="943" y="772"/>
                  </a:lnTo>
                  <a:lnTo>
                    <a:pt x="956" y="751"/>
                  </a:lnTo>
                  <a:lnTo>
                    <a:pt x="967" y="730"/>
                  </a:lnTo>
                  <a:lnTo>
                    <a:pt x="977" y="707"/>
                  </a:lnTo>
                  <a:lnTo>
                    <a:pt x="986" y="683"/>
                  </a:lnTo>
                  <a:lnTo>
                    <a:pt x="995" y="660"/>
                  </a:lnTo>
                  <a:lnTo>
                    <a:pt x="1001" y="636"/>
                  </a:lnTo>
                  <a:lnTo>
                    <a:pt x="1007" y="612"/>
                  </a:lnTo>
                  <a:lnTo>
                    <a:pt x="1012" y="586"/>
                  </a:lnTo>
                  <a:lnTo>
                    <a:pt x="1015" y="561"/>
                  </a:lnTo>
                  <a:lnTo>
                    <a:pt x="1017" y="535"/>
                  </a:lnTo>
                  <a:lnTo>
                    <a:pt x="1017" y="509"/>
                  </a:lnTo>
                  <a:lnTo>
                    <a:pt x="1017" y="509"/>
                  </a:lnTo>
                  <a:lnTo>
                    <a:pt x="1017" y="483"/>
                  </a:lnTo>
                  <a:lnTo>
                    <a:pt x="1015" y="457"/>
                  </a:lnTo>
                  <a:lnTo>
                    <a:pt x="1012" y="431"/>
                  </a:lnTo>
                  <a:lnTo>
                    <a:pt x="1007" y="407"/>
                  </a:lnTo>
                  <a:lnTo>
                    <a:pt x="1001" y="382"/>
                  </a:lnTo>
                  <a:lnTo>
                    <a:pt x="995" y="357"/>
                  </a:lnTo>
                  <a:lnTo>
                    <a:pt x="986" y="334"/>
                  </a:lnTo>
                  <a:lnTo>
                    <a:pt x="977" y="311"/>
                  </a:lnTo>
                  <a:lnTo>
                    <a:pt x="967" y="289"/>
                  </a:lnTo>
                  <a:lnTo>
                    <a:pt x="956" y="266"/>
                  </a:lnTo>
                  <a:lnTo>
                    <a:pt x="943" y="245"/>
                  </a:lnTo>
                  <a:lnTo>
                    <a:pt x="930" y="224"/>
                  </a:lnTo>
                  <a:lnTo>
                    <a:pt x="916" y="205"/>
                  </a:lnTo>
                  <a:lnTo>
                    <a:pt x="901" y="186"/>
                  </a:lnTo>
                  <a:lnTo>
                    <a:pt x="885" y="167"/>
                  </a:lnTo>
                  <a:lnTo>
                    <a:pt x="868" y="149"/>
                  </a:lnTo>
                  <a:lnTo>
                    <a:pt x="851" y="132"/>
                  </a:lnTo>
                  <a:lnTo>
                    <a:pt x="831" y="116"/>
                  </a:lnTo>
                  <a:lnTo>
                    <a:pt x="812" y="101"/>
                  </a:lnTo>
                  <a:lnTo>
                    <a:pt x="793" y="87"/>
                  </a:lnTo>
                  <a:lnTo>
                    <a:pt x="772" y="74"/>
                  </a:lnTo>
                  <a:lnTo>
                    <a:pt x="751" y="61"/>
                  </a:lnTo>
                  <a:lnTo>
                    <a:pt x="728" y="50"/>
                  </a:lnTo>
                  <a:lnTo>
                    <a:pt x="706" y="40"/>
                  </a:lnTo>
                  <a:lnTo>
                    <a:pt x="683" y="31"/>
                  </a:lnTo>
                  <a:lnTo>
                    <a:pt x="660" y="23"/>
                  </a:lnTo>
                  <a:lnTo>
                    <a:pt x="635" y="16"/>
                  </a:lnTo>
                  <a:lnTo>
                    <a:pt x="610" y="11"/>
                  </a:lnTo>
                  <a:lnTo>
                    <a:pt x="586" y="5"/>
                  </a:lnTo>
                  <a:lnTo>
                    <a:pt x="560" y="2"/>
                  </a:lnTo>
                  <a:lnTo>
                    <a:pt x="534" y="1"/>
                  </a:lnTo>
                  <a:lnTo>
                    <a:pt x="508" y="0"/>
                  </a:lnTo>
                  <a:lnTo>
                    <a:pt x="508" y="0"/>
                  </a:lnTo>
                  <a:close/>
                  <a:moveTo>
                    <a:pt x="508" y="954"/>
                  </a:moveTo>
                  <a:lnTo>
                    <a:pt x="508" y="954"/>
                  </a:lnTo>
                  <a:lnTo>
                    <a:pt x="486" y="954"/>
                  </a:lnTo>
                  <a:lnTo>
                    <a:pt x="463" y="952"/>
                  </a:lnTo>
                  <a:lnTo>
                    <a:pt x="441" y="948"/>
                  </a:lnTo>
                  <a:lnTo>
                    <a:pt x="418" y="945"/>
                  </a:lnTo>
                  <a:lnTo>
                    <a:pt x="397" y="940"/>
                  </a:lnTo>
                  <a:lnTo>
                    <a:pt x="376" y="935"/>
                  </a:lnTo>
                  <a:lnTo>
                    <a:pt x="355" y="927"/>
                  </a:lnTo>
                  <a:lnTo>
                    <a:pt x="336" y="919"/>
                  </a:lnTo>
                  <a:lnTo>
                    <a:pt x="315" y="910"/>
                  </a:lnTo>
                  <a:lnTo>
                    <a:pt x="296" y="900"/>
                  </a:lnTo>
                  <a:lnTo>
                    <a:pt x="278" y="889"/>
                  </a:lnTo>
                  <a:lnTo>
                    <a:pt x="260" y="878"/>
                  </a:lnTo>
                  <a:lnTo>
                    <a:pt x="242" y="866"/>
                  </a:lnTo>
                  <a:lnTo>
                    <a:pt x="225" y="852"/>
                  </a:lnTo>
                  <a:lnTo>
                    <a:pt x="209" y="838"/>
                  </a:lnTo>
                  <a:lnTo>
                    <a:pt x="194" y="824"/>
                  </a:lnTo>
                  <a:lnTo>
                    <a:pt x="179" y="808"/>
                  </a:lnTo>
                  <a:lnTo>
                    <a:pt x="165" y="792"/>
                  </a:lnTo>
                  <a:lnTo>
                    <a:pt x="151" y="775"/>
                  </a:lnTo>
                  <a:lnTo>
                    <a:pt x="139" y="757"/>
                  </a:lnTo>
                  <a:lnTo>
                    <a:pt x="128" y="739"/>
                  </a:lnTo>
                  <a:lnTo>
                    <a:pt x="117" y="721"/>
                  </a:lnTo>
                  <a:lnTo>
                    <a:pt x="107" y="702"/>
                  </a:lnTo>
                  <a:lnTo>
                    <a:pt x="99" y="682"/>
                  </a:lnTo>
                  <a:lnTo>
                    <a:pt x="90" y="662"/>
                  </a:lnTo>
                  <a:lnTo>
                    <a:pt x="84" y="642"/>
                  </a:lnTo>
                  <a:lnTo>
                    <a:pt x="77" y="620"/>
                  </a:lnTo>
                  <a:lnTo>
                    <a:pt x="72" y="599"/>
                  </a:lnTo>
                  <a:lnTo>
                    <a:pt x="69" y="576"/>
                  </a:lnTo>
                  <a:lnTo>
                    <a:pt x="65" y="555"/>
                  </a:lnTo>
                  <a:lnTo>
                    <a:pt x="63" y="532"/>
                  </a:lnTo>
                  <a:lnTo>
                    <a:pt x="63" y="509"/>
                  </a:lnTo>
                  <a:lnTo>
                    <a:pt x="63" y="509"/>
                  </a:lnTo>
                  <a:lnTo>
                    <a:pt x="63" y="486"/>
                  </a:lnTo>
                  <a:lnTo>
                    <a:pt x="65" y="463"/>
                  </a:lnTo>
                  <a:lnTo>
                    <a:pt x="69" y="441"/>
                  </a:lnTo>
                  <a:lnTo>
                    <a:pt x="72" y="420"/>
                  </a:lnTo>
                  <a:lnTo>
                    <a:pt x="77" y="398"/>
                  </a:lnTo>
                  <a:lnTo>
                    <a:pt x="84" y="377"/>
                  </a:lnTo>
                  <a:lnTo>
                    <a:pt x="90" y="356"/>
                  </a:lnTo>
                  <a:lnTo>
                    <a:pt x="99" y="336"/>
                  </a:lnTo>
                  <a:lnTo>
                    <a:pt x="107" y="315"/>
                  </a:lnTo>
                  <a:lnTo>
                    <a:pt x="117" y="297"/>
                  </a:lnTo>
                  <a:lnTo>
                    <a:pt x="128" y="278"/>
                  </a:lnTo>
                  <a:lnTo>
                    <a:pt x="139" y="260"/>
                  </a:lnTo>
                  <a:lnTo>
                    <a:pt x="151" y="242"/>
                  </a:lnTo>
                  <a:lnTo>
                    <a:pt x="165" y="225"/>
                  </a:lnTo>
                  <a:lnTo>
                    <a:pt x="179" y="209"/>
                  </a:lnTo>
                  <a:lnTo>
                    <a:pt x="194" y="194"/>
                  </a:lnTo>
                  <a:lnTo>
                    <a:pt x="209" y="179"/>
                  </a:lnTo>
                  <a:lnTo>
                    <a:pt x="225" y="165"/>
                  </a:lnTo>
                  <a:lnTo>
                    <a:pt x="242" y="152"/>
                  </a:lnTo>
                  <a:lnTo>
                    <a:pt x="260" y="139"/>
                  </a:lnTo>
                  <a:lnTo>
                    <a:pt x="278" y="128"/>
                  </a:lnTo>
                  <a:lnTo>
                    <a:pt x="296" y="117"/>
                  </a:lnTo>
                  <a:lnTo>
                    <a:pt x="315" y="107"/>
                  </a:lnTo>
                  <a:lnTo>
                    <a:pt x="336" y="99"/>
                  </a:lnTo>
                  <a:lnTo>
                    <a:pt x="355" y="90"/>
                  </a:lnTo>
                  <a:lnTo>
                    <a:pt x="376" y="84"/>
                  </a:lnTo>
                  <a:lnTo>
                    <a:pt x="397" y="77"/>
                  </a:lnTo>
                  <a:lnTo>
                    <a:pt x="418" y="73"/>
                  </a:lnTo>
                  <a:lnTo>
                    <a:pt x="441" y="69"/>
                  </a:lnTo>
                  <a:lnTo>
                    <a:pt x="463" y="65"/>
                  </a:lnTo>
                  <a:lnTo>
                    <a:pt x="486" y="64"/>
                  </a:lnTo>
                  <a:lnTo>
                    <a:pt x="508" y="63"/>
                  </a:lnTo>
                  <a:lnTo>
                    <a:pt x="508" y="63"/>
                  </a:lnTo>
                  <a:lnTo>
                    <a:pt x="531" y="64"/>
                  </a:lnTo>
                  <a:lnTo>
                    <a:pt x="554" y="65"/>
                  </a:lnTo>
                  <a:lnTo>
                    <a:pt x="576" y="69"/>
                  </a:lnTo>
                  <a:lnTo>
                    <a:pt x="598" y="73"/>
                  </a:lnTo>
                  <a:lnTo>
                    <a:pt x="620" y="77"/>
                  </a:lnTo>
                  <a:lnTo>
                    <a:pt x="640" y="84"/>
                  </a:lnTo>
                  <a:lnTo>
                    <a:pt x="661" y="90"/>
                  </a:lnTo>
                  <a:lnTo>
                    <a:pt x="681" y="99"/>
                  </a:lnTo>
                  <a:lnTo>
                    <a:pt x="702" y="107"/>
                  </a:lnTo>
                  <a:lnTo>
                    <a:pt x="721" y="117"/>
                  </a:lnTo>
                  <a:lnTo>
                    <a:pt x="739" y="128"/>
                  </a:lnTo>
                  <a:lnTo>
                    <a:pt x="757" y="139"/>
                  </a:lnTo>
                  <a:lnTo>
                    <a:pt x="775" y="152"/>
                  </a:lnTo>
                  <a:lnTo>
                    <a:pt x="792" y="165"/>
                  </a:lnTo>
                  <a:lnTo>
                    <a:pt x="808" y="179"/>
                  </a:lnTo>
                  <a:lnTo>
                    <a:pt x="823" y="194"/>
                  </a:lnTo>
                  <a:lnTo>
                    <a:pt x="838" y="209"/>
                  </a:lnTo>
                  <a:lnTo>
                    <a:pt x="852" y="225"/>
                  </a:lnTo>
                  <a:lnTo>
                    <a:pt x="865" y="242"/>
                  </a:lnTo>
                  <a:lnTo>
                    <a:pt x="878" y="260"/>
                  </a:lnTo>
                  <a:lnTo>
                    <a:pt x="889" y="278"/>
                  </a:lnTo>
                  <a:lnTo>
                    <a:pt x="900" y="297"/>
                  </a:lnTo>
                  <a:lnTo>
                    <a:pt x="910" y="315"/>
                  </a:lnTo>
                  <a:lnTo>
                    <a:pt x="918" y="336"/>
                  </a:lnTo>
                  <a:lnTo>
                    <a:pt x="927" y="356"/>
                  </a:lnTo>
                  <a:lnTo>
                    <a:pt x="933" y="377"/>
                  </a:lnTo>
                  <a:lnTo>
                    <a:pt x="940" y="398"/>
                  </a:lnTo>
                  <a:lnTo>
                    <a:pt x="944" y="420"/>
                  </a:lnTo>
                  <a:lnTo>
                    <a:pt x="948" y="441"/>
                  </a:lnTo>
                  <a:lnTo>
                    <a:pt x="952" y="463"/>
                  </a:lnTo>
                  <a:lnTo>
                    <a:pt x="953" y="486"/>
                  </a:lnTo>
                  <a:lnTo>
                    <a:pt x="954" y="509"/>
                  </a:lnTo>
                  <a:lnTo>
                    <a:pt x="954" y="509"/>
                  </a:lnTo>
                  <a:lnTo>
                    <a:pt x="953" y="532"/>
                  </a:lnTo>
                  <a:lnTo>
                    <a:pt x="952" y="555"/>
                  </a:lnTo>
                  <a:lnTo>
                    <a:pt x="948" y="576"/>
                  </a:lnTo>
                  <a:lnTo>
                    <a:pt x="944" y="599"/>
                  </a:lnTo>
                  <a:lnTo>
                    <a:pt x="940" y="620"/>
                  </a:lnTo>
                  <a:lnTo>
                    <a:pt x="933" y="642"/>
                  </a:lnTo>
                  <a:lnTo>
                    <a:pt x="927" y="662"/>
                  </a:lnTo>
                  <a:lnTo>
                    <a:pt x="918" y="682"/>
                  </a:lnTo>
                  <a:lnTo>
                    <a:pt x="910" y="702"/>
                  </a:lnTo>
                  <a:lnTo>
                    <a:pt x="900" y="721"/>
                  </a:lnTo>
                  <a:lnTo>
                    <a:pt x="889" y="739"/>
                  </a:lnTo>
                  <a:lnTo>
                    <a:pt x="878" y="757"/>
                  </a:lnTo>
                  <a:lnTo>
                    <a:pt x="865" y="775"/>
                  </a:lnTo>
                  <a:lnTo>
                    <a:pt x="852" y="792"/>
                  </a:lnTo>
                  <a:lnTo>
                    <a:pt x="838" y="808"/>
                  </a:lnTo>
                  <a:lnTo>
                    <a:pt x="823" y="824"/>
                  </a:lnTo>
                  <a:lnTo>
                    <a:pt x="808" y="838"/>
                  </a:lnTo>
                  <a:lnTo>
                    <a:pt x="792" y="852"/>
                  </a:lnTo>
                  <a:lnTo>
                    <a:pt x="775" y="866"/>
                  </a:lnTo>
                  <a:lnTo>
                    <a:pt x="757" y="878"/>
                  </a:lnTo>
                  <a:lnTo>
                    <a:pt x="739" y="889"/>
                  </a:lnTo>
                  <a:lnTo>
                    <a:pt x="721" y="900"/>
                  </a:lnTo>
                  <a:lnTo>
                    <a:pt x="702" y="910"/>
                  </a:lnTo>
                  <a:lnTo>
                    <a:pt x="681" y="919"/>
                  </a:lnTo>
                  <a:lnTo>
                    <a:pt x="661" y="927"/>
                  </a:lnTo>
                  <a:lnTo>
                    <a:pt x="640" y="935"/>
                  </a:lnTo>
                  <a:lnTo>
                    <a:pt x="620" y="940"/>
                  </a:lnTo>
                  <a:lnTo>
                    <a:pt x="598" y="945"/>
                  </a:lnTo>
                  <a:lnTo>
                    <a:pt x="576" y="948"/>
                  </a:lnTo>
                  <a:lnTo>
                    <a:pt x="554" y="952"/>
                  </a:lnTo>
                  <a:lnTo>
                    <a:pt x="531" y="954"/>
                  </a:lnTo>
                  <a:lnTo>
                    <a:pt x="508" y="954"/>
                  </a:lnTo>
                  <a:lnTo>
                    <a:pt x="508" y="954"/>
                  </a:lnTo>
                  <a:close/>
                  <a:moveTo>
                    <a:pt x="508" y="191"/>
                  </a:moveTo>
                  <a:lnTo>
                    <a:pt x="508" y="191"/>
                  </a:lnTo>
                  <a:lnTo>
                    <a:pt x="515" y="190"/>
                  </a:lnTo>
                  <a:lnTo>
                    <a:pt x="520" y="188"/>
                  </a:lnTo>
                  <a:lnTo>
                    <a:pt x="526" y="186"/>
                  </a:lnTo>
                  <a:lnTo>
                    <a:pt x="531" y="181"/>
                  </a:lnTo>
                  <a:lnTo>
                    <a:pt x="534" y="177"/>
                  </a:lnTo>
                  <a:lnTo>
                    <a:pt x="537" y="172"/>
                  </a:lnTo>
                  <a:lnTo>
                    <a:pt x="540" y="165"/>
                  </a:lnTo>
                  <a:lnTo>
                    <a:pt x="541" y="159"/>
                  </a:lnTo>
                  <a:lnTo>
                    <a:pt x="541" y="159"/>
                  </a:lnTo>
                  <a:lnTo>
                    <a:pt x="540" y="152"/>
                  </a:lnTo>
                  <a:lnTo>
                    <a:pt x="537" y="147"/>
                  </a:lnTo>
                  <a:lnTo>
                    <a:pt x="534" y="142"/>
                  </a:lnTo>
                  <a:lnTo>
                    <a:pt x="531" y="136"/>
                  </a:lnTo>
                  <a:lnTo>
                    <a:pt x="526" y="133"/>
                  </a:lnTo>
                  <a:lnTo>
                    <a:pt x="520" y="130"/>
                  </a:lnTo>
                  <a:lnTo>
                    <a:pt x="515" y="128"/>
                  </a:lnTo>
                  <a:lnTo>
                    <a:pt x="508" y="128"/>
                  </a:lnTo>
                  <a:lnTo>
                    <a:pt x="508" y="128"/>
                  </a:lnTo>
                  <a:lnTo>
                    <a:pt x="502" y="128"/>
                  </a:lnTo>
                  <a:lnTo>
                    <a:pt x="496" y="130"/>
                  </a:lnTo>
                  <a:lnTo>
                    <a:pt x="490" y="133"/>
                  </a:lnTo>
                  <a:lnTo>
                    <a:pt x="486" y="136"/>
                  </a:lnTo>
                  <a:lnTo>
                    <a:pt x="482" y="142"/>
                  </a:lnTo>
                  <a:lnTo>
                    <a:pt x="479" y="147"/>
                  </a:lnTo>
                  <a:lnTo>
                    <a:pt x="477" y="152"/>
                  </a:lnTo>
                  <a:lnTo>
                    <a:pt x="476" y="159"/>
                  </a:lnTo>
                  <a:lnTo>
                    <a:pt x="476" y="159"/>
                  </a:lnTo>
                  <a:lnTo>
                    <a:pt x="477" y="165"/>
                  </a:lnTo>
                  <a:lnTo>
                    <a:pt x="479" y="172"/>
                  </a:lnTo>
                  <a:lnTo>
                    <a:pt x="482" y="177"/>
                  </a:lnTo>
                  <a:lnTo>
                    <a:pt x="486" y="181"/>
                  </a:lnTo>
                  <a:lnTo>
                    <a:pt x="490" y="186"/>
                  </a:lnTo>
                  <a:lnTo>
                    <a:pt x="496" y="188"/>
                  </a:lnTo>
                  <a:lnTo>
                    <a:pt x="502" y="190"/>
                  </a:lnTo>
                  <a:lnTo>
                    <a:pt x="508" y="191"/>
                  </a:lnTo>
                  <a:lnTo>
                    <a:pt x="508" y="191"/>
                  </a:lnTo>
                  <a:close/>
                  <a:moveTo>
                    <a:pt x="508" y="827"/>
                  </a:moveTo>
                  <a:lnTo>
                    <a:pt x="508" y="827"/>
                  </a:lnTo>
                  <a:lnTo>
                    <a:pt x="502" y="827"/>
                  </a:lnTo>
                  <a:lnTo>
                    <a:pt x="496" y="829"/>
                  </a:lnTo>
                  <a:lnTo>
                    <a:pt x="490" y="833"/>
                  </a:lnTo>
                  <a:lnTo>
                    <a:pt x="486" y="836"/>
                  </a:lnTo>
                  <a:lnTo>
                    <a:pt x="482" y="841"/>
                  </a:lnTo>
                  <a:lnTo>
                    <a:pt x="479" y="847"/>
                  </a:lnTo>
                  <a:lnTo>
                    <a:pt x="477" y="852"/>
                  </a:lnTo>
                  <a:lnTo>
                    <a:pt x="476" y="858"/>
                  </a:lnTo>
                  <a:lnTo>
                    <a:pt x="476" y="858"/>
                  </a:lnTo>
                  <a:lnTo>
                    <a:pt x="477" y="865"/>
                  </a:lnTo>
                  <a:lnTo>
                    <a:pt x="479" y="871"/>
                  </a:lnTo>
                  <a:lnTo>
                    <a:pt x="482" y="877"/>
                  </a:lnTo>
                  <a:lnTo>
                    <a:pt x="486" y="881"/>
                  </a:lnTo>
                  <a:lnTo>
                    <a:pt x="490" y="885"/>
                  </a:lnTo>
                  <a:lnTo>
                    <a:pt x="496" y="888"/>
                  </a:lnTo>
                  <a:lnTo>
                    <a:pt x="502" y="889"/>
                  </a:lnTo>
                  <a:lnTo>
                    <a:pt x="508" y="891"/>
                  </a:lnTo>
                  <a:lnTo>
                    <a:pt x="508" y="891"/>
                  </a:lnTo>
                  <a:lnTo>
                    <a:pt x="515" y="889"/>
                  </a:lnTo>
                  <a:lnTo>
                    <a:pt x="520" y="888"/>
                  </a:lnTo>
                  <a:lnTo>
                    <a:pt x="526" y="885"/>
                  </a:lnTo>
                  <a:lnTo>
                    <a:pt x="531" y="881"/>
                  </a:lnTo>
                  <a:lnTo>
                    <a:pt x="534" y="877"/>
                  </a:lnTo>
                  <a:lnTo>
                    <a:pt x="537" y="871"/>
                  </a:lnTo>
                  <a:lnTo>
                    <a:pt x="540" y="865"/>
                  </a:lnTo>
                  <a:lnTo>
                    <a:pt x="541" y="858"/>
                  </a:lnTo>
                  <a:lnTo>
                    <a:pt x="541" y="858"/>
                  </a:lnTo>
                  <a:lnTo>
                    <a:pt x="540" y="852"/>
                  </a:lnTo>
                  <a:lnTo>
                    <a:pt x="537" y="847"/>
                  </a:lnTo>
                  <a:lnTo>
                    <a:pt x="534" y="841"/>
                  </a:lnTo>
                  <a:lnTo>
                    <a:pt x="531" y="836"/>
                  </a:lnTo>
                  <a:lnTo>
                    <a:pt x="526" y="833"/>
                  </a:lnTo>
                  <a:lnTo>
                    <a:pt x="520" y="829"/>
                  </a:lnTo>
                  <a:lnTo>
                    <a:pt x="515" y="827"/>
                  </a:lnTo>
                  <a:lnTo>
                    <a:pt x="508" y="827"/>
                  </a:lnTo>
                  <a:lnTo>
                    <a:pt x="508" y="827"/>
                  </a:lnTo>
                  <a:close/>
                  <a:moveTo>
                    <a:pt x="858" y="477"/>
                  </a:moveTo>
                  <a:lnTo>
                    <a:pt x="858" y="477"/>
                  </a:lnTo>
                  <a:lnTo>
                    <a:pt x="852" y="477"/>
                  </a:lnTo>
                  <a:lnTo>
                    <a:pt x="845" y="480"/>
                  </a:lnTo>
                  <a:lnTo>
                    <a:pt x="840" y="483"/>
                  </a:lnTo>
                  <a:lnTo>
                    <a:pt x="836" y="486"/>
                  </a:lnTo>
                  <a:lnTo>
                    <a:pt x="831" y="491"/>
                  </a:lnTo>
                  <a:lnTo>
                    <a:pt x="829" y="497"/>
                  </a:lnTo>
                  <a:lnTo>
                    <a:pt x="827" y="502"/>
                  </a:lnTo>
                  <a:lnTo>
                    <a:pt x="826" y="509"/>
                  </a:lnTo>
                  <a:lnTo>
                    <a:pt x="826" y="509"/>
                  </a:lnTo>
                  <a:lnTo>
                    <a:pt x="827" y="515"/>
                  </a:lnTo>
                  <a:lnTo>
                    <a:pt x="829" y="521"/>
                  </a:lnTo>
                  <a:lnTo>
                    <a:pt x="831" y="527"/>
                  </a:lnTo>
                  <a:lnTo>
                    <a:pt x="836" y="531"/>
                  </a:lnTo>
                  <a:lnTo>
                    <a:pt x="840" y="535"/>
                  </a:lnTo>
                  <a:lnTo>
                    <a:pt x="845" y="539"/>
                  </a:lnTo>
                  <a:lnTo>
                    <a:pt x="852" y="540"/>
                  </a:lnTo>
                  <a:lnTo>
                    <a:pt x="858" y="541"/>
                  </a:lnTo>
                  <a:lnTo>
                    <a:pt x="858" y="541"/>
                  </a:lnTo>
                  <a:lnTo>
                    <a:pt x="865" y="540"/>
                  </a:lnTo>
                  <a:lnTo>
                    <a:pt x="871" y="539"/>
                  </a:lnTo>
                  <a:lnTo>
                    <a:pt x="876" y="535"/>
                  </a:lnTo>
                  <a:lnTo>
                    <a:pt x="881" y="531"/>
                  </a:lnTo>
                  <a:lnTo>
                    <a:pt x="885" y="527"/>
                  </a:lnTo>
                  <a:lnTo>
                    <a:pt x="887" y="521"/>
                  </a:lnTo>
                  <a:lnTo>
                    <a:pt x="889" y="515"/>
                  </a:lnTo>
                  <a:lnTo>
                    <a:pt x="890" y="509"/>
                  </a:lnTo>
                  <a:lnTo>
                    <a:pt x="890" y="509"/>
                  </a:lnTo>
                  <a:lnTo>
                    <a:pt x="889" y="502"/>
                  </a:lnTo>
                  <a:lnTo>
                    <a:pt x="887" y="497"/>
                  </a:lnTo>
                  <a:lnTo>
                    <a:pt x="885" y="491"/>
                  </a:lnTo>
                  <a:lnTo>
                    <a:pt x="881" y="486"/>
                  </a:lnTo>
                  <a:lnTo>
                    <a:pt x="876" y="483"/>
                  </a:lnTo>
                  <a:lnTo>
                    <a:pt x="871" y="480"/>
                  </a:lnTo>
                  <a:lnTo>
                    <a:pt x="865" y="477"/>
                  </a:lnTo>
                  <a:lnTo>
                    <a:pt x="858" y="477"/>
                  </a:lnTo>
                  <a:lnTo>
                    <a:pt x="858" y="477"/>
                  </a:lnTo>
                  <a:close/>
                  <a:moveTo>
                    <a:pt x="159" y="477"/>
                  </a:moveTo>
                  <a:lnTo>
                    <a:pt x="159" y="477"/>
                  </a:lnTo>
                  <a:lnTo>
                    <a:pt x="152" y="477"/>
                  </a:lnTo>
                  <a:lnTo>
                    <a:pt x="146" y="480"/>
                  </a:lnTo>
                  <a:lnTo>
                    <a:pt x="140" y="483"/>
                  </a:lnTo>
                  <a:lnTo>
                    <a:pt x="136" y="486"/>
                  </a:lnTo>
                  <a:lnTo>
                    <a:pt x="132" y="491"/>
                  </a:lnTo>
                  <a:lnTo>
                    <a:pt x="130" y="497"/>
                  </a:lnTo>
                  <a:lnTo>
                    <a:pt x="128" y="502"/>
                  </a:lnTo>
                  <a:lnTo>
                    <a:pt x="126" y="509"/>
                  </a:lnTo>
                  <a:lnTo>
                    <a:pt x="126" y="509"/>
                  </a:lnTo>
                  <a:lnTo>
                    <a:pt x="128" y="515"/>
                  </a:lnTo>
                  <a:lnTo>
                    <a:pt x="130" y="521"/>
                  </a:lnTo>
                  <a:lnTo>
                    <a:pt x="132" y="527"/>
                  </a:lnTo>
                  <a:lnTo>
                    <a:pt x="136" y="531"/>
                  </a:lnTo>
                  <a:lnTo>
                    <a:pt x="140" y="535"/>
                  </a:lnTo>
                  <a:lnTo>
                    <a:pt x="146" y="539"/>
                  </a:lnTo>
                  <a:lnTo>
                    <a:pt x="152" y="540"/>
                  </a:lnTo>
                  <a:lnTo>
                    <a:pt x="159" y="541"/>
                  </a:lnTo>
                  <a:lnTo>
                    <a:pt x="159" y="541"/>
                  </a:lnTo>
                  <a:lnTo>
                    <a:pt x="165" y="540"/>
                  </a:lnTo>
                  <a:lnTo>
                    <a:pt x="170" y="539"/>
                  </a:lnTo>
                  <a:lnTo>
                    <a:pt x="176" y="535"/>
                  </a:lnTo>
                  <a:lnTo>
                    <a:pt x="181" y="531"/>
                  </a:lnTo>
                  <a:lnTo>
                    <a:pt x="184" y="527"/>
                  </a:lnTo>
                  <a:lnTo>
                    <a:pt x="188" y="521"/>
                  </a:lnTo>
                  <a:lnTo>
                    <a:pt x="190" y="515"/>
                  </a:lnTo>
                  <a:lnTo>
                    <a:pt x="190" y="509"/>
                  </a:lnTo>
                  <a:lnTo>
                    <a:pt x="190" y="509"/>
                  </a:lnTo>
                  <a:lnTo>
                    <a:pt x="190" y="502"/>
                  </a:lnTo>
                  <a:lnTo>
                    <a:pt x="188" y="497"/>
                  </a:lnTo>
                  <a:lnTo>
                    <a:pt x="184" y="491"/>
                  </a:lnTo>
                  <a:lnTo>
                    <a:pt x="181" y="486"/>
                  </a:lnTo>
                  <a:lnTo>
                    <a:pt x="176" y="483"/>
                  </a:lnTo>
                  <a:lnTo>
                    <a:pt x="170" y="480"/>
                  </a:lnTo>
                  <a:lnTo>
                    <a:pt x="165" y="477"/>
                  </a:lnTo>
                  <a:lnTo>
                    <a:pt x="159" y="477"/>
                  </a:lnTo>
                  <a:lnTo>
                    <a:pt x="159" y="477"/>
                  </a:lnTo>
                  <a:close/>
                </a:path>
              </a:pathLst>
            </a:custGeom>
            <a:solidFill>
              <a:schemeClr val="bg1"/>
            </a:solidFill>
            <a:ln>
              <a:solidFill>
                <a:srgbClr val="DDAE3C"/>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endParaRPr>
            </a:p>
          </p:txBody>
        </p:sp>
      </p:grpSp>
      <p:grpSp>
        <p:nvGrpSpPr>
          <p:cNvPr id="15" name="组合 14">
            <a:extLst>
              <a:ext uri="{FF2B5EF4-FFF2-40B4-BE49-F238E27FC236}">
                <a16:creationId xmlns:a16="http://schemas.microsoft.com/office/drawing/2014/main" id="{C9D764AF-7AD5-4404-916F-D6B375ECFD0A}"/>
              </a:ext>
            </a:extLst>
          </p:cNvPr>
          <p:cNvGrpSpPr/>
          <p:nvPr/>
        </p:nvGrpSpPr>
        <p:grpSpPr>
          <a:xfrm>
            <a:off x="1342042" y="1947943"/>
            <a:ext cx="792000" cy="792000"/>
            <a:chOff x="8001000" y="3009900"/>
            <a:chExt cx="792000" cy="792000"/>
          </a:xfrm>
        </p:grpSpPr>
        <p:sp>
          <p:nvSpPr>
            <p:cNvPr id="16" name="椭圆 15">
              <a:extLst>
                <a:ext uri="{FF2B5EF4-FFF2-40B4-BE49-F238E27FC236}">
                  <a16:creationId xmlns:a16="http://schemas.microsoft.com/office/drawing/2014/main" id="{A814EEE8-80C4-4B9A-8347-C336E3AA102A}"/>
                </a:ext>
              </a:extLst>
            </p:cNvPr>
            <p:cNvSpPr/>
            <p:nvPr/>
          </p:nvSpPr>
          <p:spPr>
            <a:xfrm>
              <a:off x="8001000" y="3009900"/>
              <a:ext cx="792000" cy="792000"/>
            </a:xfrm>
            <a:prstGeom prst="ellipse">
              <a:avLst/>
            </a:prstGeom>
            <a:noFill/>
            <a:ln w="19050">
              <a:solidFill>
                <a:srgbClr val="DDAE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17" name="Freeform 6">
              <a:extLst>
                <a:ext uri="{FF2B5EF4-FFF2-40B4-BE49-F238E27FC236}">
                  <a16:creationId xmlns:a16="http://schemas.microsoft.com/office/drawing/2014/main" id="{A0F875D3-687E-45B5-B42F-A4460563A2C4}"/>
                </a:ext>
              </a:extLst>
            </p:cNvPr>
            <p:cNvSpPr>
              <a:spLocks noEditPoints="1"/>
            </p:cNvSpPr>
            <p:nvPr/>
          </p:nvSpPr>
          <p:spPr bwMode="auto">
            <a:xfrm>
              <a:off x="8235075" y="3244334"/>
              <a:ext cx="323850" cy="323850"/>
            </a:xfrm>
            <a:custGeom>
              <a:avLst/>
              <a:gdLst>
                <a:gd name="T0" fmla="*/ 410 w 1017"/>
                <a:gd name="T1" fmla="*/ 428 h 1018"/>
                <a:gd name="T2" fmla="*/ 220 w 1017"/>
                <a:gd name="T3" fmla="*/ 735 h 1018"/>
                <a:gd name="T4" fmla="*/ 283 w 1017"/>
                <a:gd name="T5" fmla="*/ 797 h 1018"/>
                <a:gd name="T6" fmla="*/ 581 w 1017"/>
                <a:gd name="T7" fmla="*/ 613 h 1018"/>
                <a:gd name="T8" fmla="*/ 781 w 1017"/>
                <a:gd name="T9" fmla="*/ 326 h 1018"/>
                <a:gd name="T10" fmla="*/ 778 w 1017"/>
                <a:gd name="T11" fmla="*/ 239 h 1018"/>
                <a:gd name="T12" fmla="*/ 691 w 1017"/>
                <a:gd name="T13" fmla="*/ 236 h 1018"/>
                <a:gd name="T14" fmla="*/ 405 w 1017"/>
                <a:gd name="T15" fmla="*/ 584 h 1018"/>
                <a:gd name="T16" fmla="*/ 567 w 1017"/>
                <a:gd name="T17" fmla="*/ 531 h 1018"/>
                <a:gd name="T18" fmla="*/ 473 w 1017"/>
                <a:gd name="T19" fmla="*/ 562 h 1018"/>
                <a:gd name="T20" fmla="*/ 448 w 1017"/>
                <a:gd name="T21" fmla="*/ 487 h 1018"/>
                <a:gd name="T22" fmla="*/ 539 w 1017"/>
                <a:gd name="T23" fmla="*/ 453 h 1018"/>
                <a:gd name="T24" fmla="*/ 571 w 1017"/>
                <a:gd name="T25" fmla="*/ 520 h 1018"/>
                <a:gd name="T26" fmla="*/ 382 w 1017"/>
                <a:gd name="T27" fmla="*/ 16 h 1018"/>
                <a:gd name="T28" fmla="*/ 184 w 1017"/>
                <a:gd name="T29" fmla="*/ 116 h 1018"/>
                <a:gd name="T30" fmla="*/ 49 w 1017"/>
                <a:gd name="T31" fmla="*/ 289 h 1018"/>
                <a:gd name="T32" fmla="*/ 0 w 1017"/>
                <a:gd name="T33" fmla="*/ 509 h 1018"/>
                <a:gd name="T34" fmla="*/ 40 w 1017"/>
                <a:gd name="T35" fmla="*/ 707 h 1018"/>
                <a:gd name="T36" fmla="*/ 166 w 1017"/>
                <a:gd name="T37" fmla="*/ 885 h 1018"/>
                <a:gd name="T38" fmla="*/ 357 w 1017"/>
                <a:gd name="T39" fmla="*/ 995 h 1018"/>
                <a:gd name="T40" fmla="*/ 560 w 1017"/>
                <a:gd name="T41" fmla="*/ 1015 h 1018"/>
                <a:gd name="T42" fmla="*/ 772 w 1017"/>
                <a:gd name="T43" fmla="*/ 944 h 1018"/>
                <a:gd name="T44" fmla="*/ 930 w 1017"/>
                <a:gd name="T45" fmla="*/ 793 h 1018"/>
                <a:gd name="T46" fmla="*/ 1012 w 1017"/>
                <a:gd name="T47" fmla="*/ 586 h 1018"/>
                <a:gd name="T48" fmla="*/ 1001 w 1017"/>
                <a:gd name="T49" fmla="*/ 382 h 1018"/>
                <a:gd name="T50" fmla="*/ 901 w 1017"/>
                <a:gd name="T51" fmla="*/ 186 h 1018"/>
                <a:gd name="T52" fmla="*/ 728 w 1017"/>
                <a:gd name="T53" fmla="*/ 50 h 1018"/>
                <a:gd name="T54" fmla="*/ 508 w 1017"/>
                <a:gd name="T55" fmla="*/ 0 h 1018"/>
                <a:gd name="T56" fmla="*/ 376 w 1017"/>
                <a:gd name="T57" fmla="*/ 935 h 1018"/>
                <a:gd name="T58" fmla="*/ 209 w 1017"/>
                <a:gd name="T59" fmla="*/ 838 h 1018"/>
                <a:gd name="T60" fmla="*/ 99 w 1017"/>
                <a:gd name="T61" fmla="*/ 682 h 1018"/>
                <a:gd name="T62" fmla="*/ 63 w 1017"/>
                <a:gd name="T63" fmla="*/ 509 h 1018"/>
                <a:gd name="T64" fmla="*/ 107 w 1017"/>
                <a:gd name="T65" fmla="*/ 315 h 1018"/>
                <a:gd name="T66" fmla="*/ 225 w 1017"/>
                <a:gd name="T67" fmla="*/ 165 h 1018"/>
                <a:gd name="T68" fmla="*/ 397 w 1017"/>
                <a:gd name="T69" fmla="*/ 77 h 1018"/>
                <a:gd name="T70" fmla="*/ 576 w 1017"/>
                <a:gd name="T71" fmla="*/ 69 h 1018"/>
                <a:gd name="T72" fmla="*/ 757 w 1017"/>
                <a:gd name="T73" fmla="*/ 139 h 1018"/>
                <a:gd name="T74" fmla="*/ 889 w 1017"/>
                <a:gd name="T75" fmla="*/ 278 h 1018"/>
                <a:gd name="T76" fmla="*/ 952 w 1017"/>
                <a:gd name="T77" fmla="*/ 463 h 1018"/>
                <a:gd name="T78" fmla="*/ 933 w 1017"/>
                <a:gd name="T79" fmla="*/ 642 h 1018"/>
                <a:gd name="T80" fmla="*/ 838 w 1017"/>
                <a:gd name="T81" fmla="*/ 808 h 1018"/>
                <a:gd name="T82" fmla="*/ 681 w 1017"/>
                <a:gd name="T83" fmla="*/ 919 h 1018"/>
                <a:gd name="T84" fmla="*/ 508 w 1017"/>
                <a:gd name="T85" fmla="*/ 954 h 1018"/>
                <a:gd name="T86" fmla="*/ 540 w 1017"/>
                <a:gd name="T87" fmla="*/ 165 h 1018"/>
                <a:gd name="T88" fmla="*/ 515 w 1017"/>
                <a:gd name="T89" fmla="*/ 128 h 1018"/>
                <a:gd name="T90" fmla="*/ 477 w 1017"/>
                <a:gd name="T91" fmla="*/ 152 h 1018"/>
                <a:gd name="T92" fmla="*/ 502 w 1017"/>
                <a:gd name="T93" fmla="*/ 190 h 1018"/>
                <a:gd name="T94" fmla="*/ 482 w 1017"/>
                <a:gd name="T95" fmla="*/ 841 h 1018"/>
                <a:gd name="T96" fmla="*/ 490 w 1017"/>
                <a:gd name="T97" fmla="*/ 885 h 1018"/>
                <a:gd name="T98" fmla="*/ 534 w 1017"/>
                <a:gd name="T99" fmla="*/ 877 h 1018"/>
                <a:gd name="T100" fmla="*/ 526 w 1017"/>
                <a:gd name="T101" fmla="*/ 833 h 1018"/>
                <a:gd name="T102" fmla="*/ 840 w 1017"/>
                <a:gd name="T103" fmla="*/ 483 h 1018"/>
                <a:gd name="T104" fmla="*/ 831 w 1017"/>
                <a:gd name="T105" fmla="*/ 527 h 1018"/>
                <a:gd name="T106" fmla="*/ 876 w 1017"/>
                <a:gd name="T107" fmla="*/ 535 h 1018"/>
                <a:gd name="T108" fmla="*/ 885 w 1017"/>
                <a:gd name="T109" fmla="*/ 491 h 1018"/>
                <a:gd name="T110" fmla="*/ 152 w 1017"/>
                <a:gd name="T111" fmla="*/ 477 h 1018"/>
                <a:gd name="T112" fmla="*/ 128 w 1017"/>
                <a:gd name="T113" fmla="*/ 515 h 1018"/>
                <a:gd name="T114" fmla="*/ 165 w 1017"/>
                <a:gd name="T115" fmla="*/ 540 h 1018"/>
                <a:gd name="T116" fmla="*/ 190 w 1017"/>
                <a:gd name="T117" fmla="*/ 50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7" h="1018">
                  <a:moveTo>
                    <a:pt x="691" y="236"/>
                  </a:moveTo>
                  <a:lnTo>
                    <a:pt x="455" y="394"/>
                  </a:lnTo>
                  <a:lnTo>
                    <a:pt x="455" y="394"/>
                  </a:lnTo>
                  <a:lnTo>
                    <a:pt x="445" y="399"/>
                  </a:lnTo>
                  <a:lnTo>
                    <a:pt x="436" y="404"/>
                  </a:lnTo>
                  <a:lnTo>
                    <a:pt x="427" y="411"/>
                  </a:lnTo>
                  <a:lnTo>
                    <a:pt x="418" y="418"/>
                  </a:lnTo>
                  <a:lnTo>
                    <a:pt x="418" y="418"/>
                  </a:lnTo>
                  <a:lnTo>
                    <a:pt x="410" y="428"/>
                  </a:lnTo>
                  <a:lnTo>
                    <a:pt x="402" y="439"/>
                  </a:lnTo>
                  <a:lnTo>
                    <a:pt x="396" y="450"/>
                  </a:lnTo>
                  <a:lnTo>
                    <a:pt x="390" y="460"/>
                  </a:lnTo>
                  <a:lnTo>
                    <a:pt x="236" y="691"/>
                  </a:lnTo>
                  <a:lnTo>
                    <a:pt x="236" y="691"/>
                  </a:lnTo>
                  <a:lnTo>
                    <a:pt x="228" y="702"/>
                  </a:lnTo>
                  <a:lnTo>
                    <a:pt x="224" y="712"/>
                  </a:lnTo>
                  <a:lnTo>
                    <a:pt x="221" y="723"/>
                  </a:lnTo>
                  <a:lnTo>
                    <a:pt x="220" y="735"/>
                  </a:lnTo>
                  <a:lnTo>
                    <a:pt x="221" y="747"/>
                  </a:lnTo>
                  <a:lnTo>
                    <a:pt x="225" y="759"/>
                  </a:lnTo>
                  <a:lnTo>
                    <a:pt x="231" y="769"/>
                  </a:lnTo>
                  <a:lnTo>
                    <a:pt x="238" y="779"/>
                  </a:lnTo>
                  <a:lnTo>
                    <a:pt x="238" y="779"/>
                  </a:lnTo>
                  <a:lnTo>
                    <a:pt x="248" y="786"/>
                  </a:lnTo>
                  <a:lnTo>
                    <a:pt x="260" y="793"/>
                  </a:lnTo>
                  <a:lnTo>
                    <a:pt x="271" y="796"/>
                  </a:lnTo>
                  <a:lnTo>
                    <a:pt x="283" y="797"/>
                  </a:lnTo>
                  <a:lnTo>
                    <a:pt x="283" y="797"/>
                  </a:lnTo>
                  <a:lnTo>
                    <a:pt x="295" y="796"/>
                  </a:lnTo>
                  <a:lnTo>
                    <a:pt x="306" y="793"/>
                  </a:lnTo>
                  <a:lnTo>
                    <a:pt x="316" y="789"/>
                  </a:lnTo>
                  <a:lnTo>
                    <a:pt x="326" y="781"/>
                  </a:lnTo>
                  <a:lnTo>
                    <a:pt x="561" y="624"/>
                  </a:lnTo>
                  <a:lnTo>
                    <a:pt x="561" y="624"/>
                  </a:lnTo>
                  <a:lnTo>
                    <a:pt x="572" y="619"/>
                  </a:lnTo>
                  <a:lnTo>
                    <a:pt x="581" y="613"/>
                  </a:lnTo>
                  <a:lnTo>
                    <a:pt x="590" y="606"/>
                  </a:lnTo>
                  <a:lnTo>
                    <a:pt x="599" y="599"/>
                  </a:lnTo>
                  <a:lnTo>
                    <a:pt x="599" y="599"/>
                  </a:lnTo>
                  <a:lnTo>
                    <a:pt x="607" y="589"/>
                  </a:lnTo>
                  <a:lnTo>
                    <a:pt x="615" y="579"/>
                  </a:lnTo>
                  <a:lnTo>
                    <a:pt x="621" y="569"/>
                  </a:lnTo>
                  <a:lnTo>
                    <a:pt x="626" y="558"/>
                  </a:lnTo>
                  <a:lnTo>
                    <a:pt x="781" y="326"/>
                  </a:lnTo>
                  <a:lnTo>
                    <a:pt x="781" y="326"/>
                  </a:lnTo>
                  <a:lnTo>
                    <a:pt x="789" y="317"/>
                  </a:lnTo>
                  <a:lnTo>
                    <a:pt x="793" y="306"/>
                  </a:lnTo>
                  <a:lnTo>
                    <a:pt x="796" y="294"/>
                  </a:lnTo>
                  <a:lnTo>
                    <a:pt x="797" y="282"/>
                  </a:lnTo>
                  <a:lnTo>
                    <a:pt x="795" y="270"/>
                  </a:lnTo>
                  <a:lnTo>
                    <a:pt x="792" y="260"/>
                  </a:lnTo>
                  <a:lnTo>
                    <a:pt x="786" y="249"/>
                  </a:lnTo>
                  <a:lnTo>
                    <a:pt x="778" y="239"/>
                  </a:lnTo>
                  <a:lnTo>
                    <a:pt x="778" y="239"/>
                  </a:lnTo>
                  <a:lnTo>
                    <a:pt x="769" y="232"/>
                  </a:lnTo>
                  <a:lnTo>
                    <a:pt x="758" y="225"/>
                  </a:lnTo>
                  <a:lnTo>
                    <a:pt x="747" y="222"/>
                  </a:lnTo>
                  <a:lnTo>
                    <a:pt x="735" y="221"/>
                  </a:lnTo>
                  <a:lnTo>
                    <a:pt x="723" y="222"/>
                  </a:lnTo>
                  <a:lnTo>
                    <a:pt x="711" y="224"/>
                  </a:lnTo>
                  <a:lnTo>
                    <a:pt x="701" y="230"/>
                  </a:lnTo>
                  <a:lnTo>
                    <a:pt x="691" y="236"/>
                  </a:lnTo>
                  <a:lnTo>
                    <a:pt x="691" y="236"/>
                  </a:lnTo>
                  <a:close/>
                  <a:moveTo>
                    <a:pt x="289" y="730"/>
                  </a:moveTo>
                  <a:lnTo>
                    <a:pt x="283" y="734"/>
                  </a:lnTo>
                  <a:lnTo>
                    <a:pt x="283" y="734"/>
                  </a:lnTo>
                  <a:lnTo>
                    <a:pt x="283" y="765"/>
                  </a:lnTo>
                  <a:lnTo>
                    <a:pt x="283" y="734"/>
                  </a:lnTo>
                  <a:lnTo>
                    <a:pt x="396" y="566"/>
                  </a:lnTo>
                  <a:lnTo>
                    <a:pt x="396" y="566"/>
                  </a:lnTo>
                  <a:lnTo>
                    <a:pt x="400" y="575"/>
                  </a:lnTo>
                  <a:lnTo>
                    <a:pt x="405" y="584"/>
                  </a:lnTo>
                  <a:lnTo>
                    <a:pt x="412" y="591"/>
                  </a:lnTo>
                  <a:lnTo>
                    <a:pt x="418" y="599"/>
                  </a:lnTo>
                  <a:lnTo>
                    <a:pt x="418" y="599"/>
                  </a:lnTo>
                  <a:lnTo>
                    <a:pt x="426" y="605"/>
                  </a:lnTo>
                  <a:lnTo>
                    <a:pt x="433" y="612"/>
                  </a:lnTo>
                  <a:lnTo>
                    <a:pt x="442" y="617"/>
                  </a:lnTo>
                  <a:lnTo>
                    <a:pt x="451" y="621"/>
                  </a:lnTo>
                  <a:lnTo>
                    <a:pt x="289" y="730"/>
                  </a:lnTo>
                  <a:close/>
                  <a:moveTo>
                    <a:pt x="567" y="531"/>
                  </a:moveTo>
                  <a:lnTo>
                    <a:pt x="552" y="554"/>
                  </a:lnTo>
                  <a:lnTo>
                    <a:pt x="530" y="569"/>
                  </a:lnTo>
                  <a:lnTo>
                    <a:pt x="530" y="569"/>
                  </a:lnTo>
                  <a:lnTo>
                    <a:pt x="519" y="572"/>
                  </a:lnTo>
                  <a:lnTo>
                    <a:pt x="508" y="573"/>
                  </a:lnTo>
                  <a:lnTo>
                    <a:pt x="508" y="573"/>
                  </a:lnTo>
                  <a:lnTo>
                    <a:pt x="496" y="571"/>
                  </a:lnTo>
                  <a:lnTo>
                    <a:pt x="484" y="568"/>
                  </a:lnTo>
                  <a:lnTo>
                    <a:pt x="473" y="562"/>
                  </a:lnTo>
                  <a:lnTo>
                    <a:pt x="463" y="554"/>
                  </a:lnTo>
                  <a:lnTo>
                    <a:pt x="463" y="554"/>
                  </a:lnTo>
                  <a:lnTo>
                    <a:pt x="456" y="544"/>
                  </a:lnTo>
                  <a:lnTo>
                    <a:pt x="449" y="533"/>
                  </a:lnTo>
                  <a:lnTo>
                    <a:pt x="446" y="521"/>
                  </a:lnTo>
                  <a:lnTo>
                    <a:pt x="445" y="509"/>
                  </a:lnTo>
                  <a:lnTo>
                    <a:pt x="445" y="509"/>
                  </a:lnTo>
                  <a:lnTo>
                    <a:pt x="446" y="498"/>
                  </a:lnTo>
                  <a:lnTo>
                    <a:pt x="448" y="487"/>
                  </a:lnTo>
                  <a:lnTo>
                    <a:pt x="463" y="465"/>
                  </a:lnTo>
                  <a:lnTo>
                    <a:pt x="486" y="450"/>
                  </a:lnTo>
                  <a:lnTo>
                    <a:pt x="486" y="450"/>
                  </a:lnTo>
                  <a:lnTo>
                    <a:pt x="495" y="447"/>
                  </a:lnTo>
                  <a:lnTo>
                    <a:pt x="503" y="446"/>
                  </a:lnTo>
                  <a:lnTo>
                    <a:pt x="513" y="446"/>
                  </a:lnTo>
                  <a:lnTo>
                    <a:pt x="521" y="447"/>
                  </a:lnTo>
                  <a:lnTo>
                    <a:pt x="530" y="450"/>
                  </a:lnTo>
                  <a:lnTo>
                    <a:pt x="539" y="453"/>
                  </a:lnTo>
                  <a:lnTo>
                    <a:pt x="546" y="458"/>
                  </a:lnTo>
                  <a:lnTo>
                    <a:pt x="554" y="463"/>
                  </a:lnTo>
                  <a:lnTo>
                    <a:pt x="554" y="463"/>
                  </a:lnTo>
                  <a:lnTo>
                    <a:pt x="561" y="473"/>
                  </a:lnTo>
                  <a:lnTo>
                    <a:pt x="567" y="485"/>
                  </a:lnTo>
                  <a:lnTo>
                    <a:pt x="571" y="497"/>
                  </a:lnTo>
                  <a:lnTo>
                    <a:pt x="572" y="509"/>
                  </a:lnTo>
                  <a:lnTo>
                    <a:pt x="572" y="509"/>
                  </a:lnTo>
                  <a:lnTo>
                    <a:pt x="571" y="520"/>
                  </a:lnTo>
                  <a:lnTo>
                    <a:pt x="567" y="531"/>
                  </a:lnTo>
                  <a:lnTo>
                    <a:pt x="567" y="531"/>
                  </a:lnTo>
                  <a:close/>
                  <a:moveTo>
                    <a:pt x="508" y="0"/>
                  </a:moveTo>
                  <a:lnTo>
                    <a:pt x="508" y="0"/>
                  </a:lnTo>
                  <a:lnTo>
                    <a:pt x="483" y="1"/>
                  </a:lnTo>
                  <a:lnTo>
                    <a:pt x="456" y="2"/>
                  </a:lnTo>
                  <a:lnTo>
                    <a:pt x="431" y="5"/>
                  </a:lnTo>
                  <a:lnTo>
                    <a:pt x="405" y="11"/>
                  </a:lnTo>
                  <a:lnTo>
                    <a:pt x="382" y="16"/>
                  </a:lnTo>
                  <a:lnTo>
                    <a:pt x="357" y="23"/>
                  </a:lnTo>
                  <a:lnTo>
                    <a:pt x="334" y="31"/>
                  </a:lnTo>
                  <a:lnTo>
                    <a:pt x="310" y="40"/>
                  </a:lnTo>
                  <a:lnTo>
                    <a:pt x="287" y="50"/>
                  </a:lnTo>
                  <a:lnTo>
                    <a:pt x="266" y="61"/>
                  </a:lnTo>
                  <a:lnTo>
                    <a:pt x="245" y="74"/>
                  </a:lnTo>
                  <a:lnTo>
                    <a:pt x="224" y="87"/>
                  </a:lnTo>
                  <a:lnTo>
                    <a:pt x="204" y="101"/>
                  </a:lnTo>
                  <a:lnTo>
                    <a:pt x="184" y="116"/>
                  </a:lnTo>
                  <a:lnTo>
                    <a:pt x="166" y="132"/>
                  </a:lnTo>
                  <a:lnTo>
                    <a:pt x="149" y="149"/>
                  </a:lnTo>
                  <a:lnTo>
                    <a:pt x="132" y="167"/>
                  </a:lnTo>
                  <a:lnTo>
                    <a:pt x="116" y="186"/>
                  </a:lnTo>
                  <a:lnTo>
                    <a:pt x="101" y="205"/>
                  </a:lnTo>
                  <a:lnTo>
                    <a:pt x="87" y="224"/>
                  </a:lnTo>
                  <a:lnTo>
                    <a:pt x="73" y="245"/>
                  </a:lnTo>
                  <a:lnTo>
                    <a:pt x="61" y="266"/>
                  </a:lnTo>
                  <a:lnTo>
                    <a:pt x="49" y="289"/>
                  </a:lnTo>
                  <a:lnTo>
                    <a:pt x="40" y="311"/>
                  </a:lnTo>
                  <a:lnTo>
                    <a:pt x="30" y="334"/>
                  </a:lnTo>
                  <a:lnTo>
                    <a:pt x="22" y="357"/>
                  </a:lnTo>
                  <a:lnTo>
                    <a:pt x="16" y="382"/>
                  </a:lnTo>
                  <a:lnTo>
                    <a:pt x="10" y="407"/>
                  </a:lnTo>
                  <a:lnTo>
                    <a:pt x="5" y="431"/>
                  </a:lnTo>
                  <a:lnTo>
                    <a:pt x="2" y="457"/>
                  </a:lnTo>
                  <a:lnTo>
                    <a:pt x="0" y="483"/>
                  </a:lnTo>
                  <a:lnTo>
                    <a:pt x="0" y="509"/>
                  </a:lnTo>
                  <a:lnTo>
                    <a:pt x="0" y="509"/>
                  </a:lnTo>
                  <a:lnTo>
                    <a:pt x="0" y="535"/>
                  </a:lnTo>
                  <a:lnTo>
                    <a:pt x="2" y="561"/>
                  </a:lnTo>
                  <a:lnTo>
                    <a:pt x="5" y="586"/>
                  </a:lnTo>
                  <a:lnTo>
                    <a:pt x="10" y="612"/>
                  </a:lnTo>
                  <a:lnTo>
                    <a:pt x="16" y="636"/>
                  </a:lnTo>
                  <a:lnTo>
                    <a:pt x="22" y="660"/>
                  </a:lnTo>
                  <a:lnTo>
                    <a:pt x="30" y="683"/>
                  </a:lnTo>
                  <a:lnTo>
                    <a:pt x="40" y="707"/>
                  </a:lnTo>
                  <a:lnTo>
                    <a:pt x="49" y="730"/>
                  </a:lnTo>
                  <a:lnTo>
                    <a:pt x="61" y="751"/>
                  </a:lnTo>
                  <a:lnTo>
                    <a:pt x="73" y="772"/>
                  </a:lnTo>
                  <a:lnTo>
                    <a:pt x="87" y="793"/>
                  </a:lnTo>
                  <a:lnTo>
                    <a:pt x="101" y="813"/>
                  </a:lnTo>
                  <a:lnTo>
                    <a:pt x="116" y="833"/>
                  </a:lnTo>
                  <a:lnTo>
                    <a:pt x="132" y="851"/>
                  </a:lnTo>
                  <a:lnTo>
                    <a:pt x="149" y="868"/>
                  </a:lnTo>
                  <a:lnTo>
                    <a:pt x="166" y="885"/>
                  </a:lnTo>
                  <a:lnTo>
                    <a:pt x="184" y="901"/>
                  </a:lnTo>
                  <a:lnTo>
                    <a:pt x="204" y="916"/>
                  </a:lnTo>
                  <a:lnTo>
                    <a:pt x="224" y="930"/>
                  </a:lnTo>
                  <a:lnTo>
                    <a:pt x="245" y="944"/>
                  </a:lnTo>
                  <a:lnTo>
                    <a:pt x="266" y="956"/>
                  </a:lnTo>
                  <a:lnTo>
                    <a:pt x="287" y="968"/>
                  </a:lnTo>
                  <a:lnTo>
                    <a:pt x="310" y="977"/>
                  </a:lnTo>
                  <a:lnTo>
                    <a:pt x="334" y="987"/>
                  </a:lnTo>
                  <a:lnTo>
                    <a:pt x="357" y="995"/>
                  </a:lnTo>
                  <a:lnTo>
                    <a:pt x="382" y="1002"/>
                  </a:lnTo>
                  <a:lnTo>
                    <a:pt x="405" y="1007"/>
                  </a:lnTo>
                  <a:lnTo>
                    <a:pt x="431" y="1012"/>
                  </a:lnTo>
                  <a:lnTo>
                    <a:pt x="456" y="1015"/>
                  </a:lnTo>
                  <a:lnTo>
                    <a:pt x="483" y="1017"/>
                  </a:lnTo>
                  <a:lnTo>
                    <a:pt x="508" y="1018"/>
                  </a:lnTo>
                  <a:lnTo>
                    <a:pt x="508" y="1018"/>
                  </a:lnTo>
                  <a:lnTo>
                    <a:pt x="534" y="1017"/>
                  </a:lnTo>
                  <a:lnTo>
                    <a:pt x="560" y="1015"/>
                  </a:lnTo>
                  <a:lnTo>
                    <a:pt x="586" y="1012"/>
                  </a:lnTo>
                  <a:lnTo>
                    <a:pt x="610" y="1007"/>
                  </a:lnTo>
                  <a:lnTo>
                    <a:pt x="635" y="1002"/>
                  </a:lnTo>
                  <a:lnTo>
                    <a:pt x="660" y="995"/>
                  </a:lnTo>
                  <a:lnTo>
                    <a:pt x="683" y="987"/>
                  </a:lnTo>
                  <a:lnTo>
                    <a:pt x="706" y="977"/>
                  </a:lnTo>
                  <a:lnTo>
                    <a:pt x="728" y="968"/>
                  </a:lnTo>
                  <a:lnTo>
                    <a:pt x="751" y="956"/>
                  </a:lnTo>
                  <a:lnTo>
                    <a:pt x="772" y="944"/>
                  </a:lnTo>
                  <a:lnTo>
                    <a:pt x="793" y="930"/>
                  </a:lnTo>
                  <a:lnTo>
                    <a:pt x="812" y="916"/>
                  </a:lnTo>
                  <a:lnTo>
                    <a:pt x="831" y="901"/>
                  </a:lnTo>
                  <a:lnTo>
                    <a:pt x="851" y="885"/>
                  </a:lnTo>
                  <a:lnTo>
                    <a:pt x="868" y="868"/>
                  </a:lnTo>
                  <a:lnTo>
                    <a:pt x="885" y="851"/>
                  </a:lnTo>
                  <a:lnTo>
                    <a:pt x="901" y="833"/>
                  </a:lnTo>
                  <a:lnTo>
                    <a:pt x="916" y="813"/>
                  </a:lnTo>
                  <a:lnTo>
                    <a:pt x="930" y="793"/>
                  </a:lnTo>
                  <a:lnTo>
                    <a:pt x="943" y="772"/>
                  </a:lnTo>
                  <a:lnTo>
                    <a:pt x="956" y="751"/>
                  </a:lnTo>
                  <a:lnTo>
                    <a:pt x="967" y="730"/>
                  </a:lnTo>
                  <a:lnTo>
                    <a:pt x="977" y="707"/>
                  </a:lnTo>
                  <a:lnTo>
                    <a:pt x="986" y="683"/>
                  </a:lnTo>
                  <a:lnTo>
                    <a:pt x="995" y="660"/>
                  </a:lnTo>
                  <a:lnTo>
                    <a:pt x="1001" y="636"/>
                  </a:lnTo>
                  <a:lnTo>
                    <a:pt x="1007" y="612"/>
                  </a:lnTo>
                  <a:lnTo>
                    <a:pt x="1012" y="586"/>
                  </a:lnTo>
                  <a:lnTo>
                    <a:pt x="1015" y="561"/>
                  </a:lnTo>
                  <a:lnTo>
                    <a:pt x="1017" y="535"/>
                  </a:lnTo>
                  <a:lnTo>
                    <a:pt x="1017" y="509"/>
                  </a:lnTo>
                  <a:lnTo>
                    <a:pt x="1017" y="509"/>
                  </a:lnTo>
                  <a:lnTo>
                    <a:pt x="1017" y="483"/>
                  </a:lnTo>
                  <a:lnTo>
                    <a:pt x="1015" y="457"/>
                  </a:lnTo>
                  <a:lnTo>
                    <a:pt x="1012" y="431"/>
                  </a:lnTo>
                  <a:lnTo>
                    <a:pt x="1007" y="407"/>
                  </a:lnTo>
                  <a:lnTo>
                    <a:pt x="1001" y="382"/>
                  </a:lnTo>
                  <a:lnTo>
                    <a:pt x="995" y="357"/>
                  </a:lnTo>
                  <a:lnTo>
                    <a:pt x="986" y="334"/>
                  </a:lnTo>
                  <a:lnTo>
                    <a:pt x="977" y="311"/>
                  </a:lnTo>
                  <a:lnTo>
                    <a:pt x="967" y="289"/>
                  </a:lnTo>
                  <a:lnTo>
                    <a:pt x="956" y="266"/>
                  </a:lnTo>
                  <a:lnTo>
                    <a:pt x="943" y="245"/>
                  </a:lnTo>
                  <a:lnTo>
                    <a:pt x="930" y="224"/>
                  </a:lnTo>
                  <a:lnTo>
                    <a:pt x="916" y="205"/>
                  </a:lnTo>
                  <a:lnTo>
                    <a:pt x="901" y="186"/>
                  </a:lnTo>
                  <a:lnTo>
                    <a:pt x="885" y="167"/>
                  </a:lnTo>
                  <a:lnTo>
                    <a:pt x="868" y="149"/>
                  </a:lnTo>
                  <a:lnTo>
                    <a:pt x="851" y="132"/>
                  </a:lnTo>
                  <a:lnTo>
                    <a:pt x="831" y="116"/>
                  </a:lnTo>
                  <a:lnTo>
                    <a:pt x="812" y="101"/>
                  </a:lnTo>
                  <a:lnTo>
                    <a:pt x="793" y="87"/>
                  </a:lnTo>
                  <a:lnTo>
                    <a:pt x="772" y="74"/>
                  </a:lnTo>
                  <a:lnTo>
                    <a:pt x="751" y="61"/>
                  </a:lnTo>
                  <a:lnTo>
                    <a:pt x="728" y="50"/>
                  </a:lnTo>
                  <a:lnTo>
                    <a:pt x="706" y="40"/>
                  </a:lnTo>
                  <a:lnTo>
                    <a:pt x="683" y="31"/>
                  </a:lnTo>
                  <a:lnTo>
                    <a:pt x="660" y="23"/>
                  </a:lnTo>
                  <a:lnTo>
                    <a:pt x="635" y="16"/>
                  </a:lnTo>
                  <a:lnTo>
                    <a:pt x="610" y="11"/>
                  </a:lnTo>
                  <a:lnTo>
                    <a:pt x="586" y="5"/>
                  </a:lnTo>
                  <a:lnTo>
                    <a:pt x="560" y="2"/>
                  </a:lnTo>
                  <a:lnTo>
                    <a:pt x="534" y="1"/>
                  </a:lnTo>
                  <a:lnTo>
                    <a:pt x="508" y="0"/>
                  </a:lnTo>
                  <a:lnTo>
                    <a:pt x="508" y="0"/>
                  </a:lnTo>
                  <a:close/>
                  <a:moveTo>
                    <a:pt x="508" y="954"/>
                  </a:moveTo>
                  <a:lnTo>
                    <a:pt x="508" y="954"/>
                  </a:lnTo>
                  <a:lnTo>
                    <a:pt x="486" y="954"/>
                  </a:lnTo>
                  <a:lnTo>
                    <a:pt x="463" y="952"/>
                  </a:lnTo>
                  <a:lnTo>
                    <a:pt x="441" y="948"/>
                  </a:lnTo>
                  <a:lnTo>
                    <a:pt x="418" y="945"/>
                  </a:lnTo>
                  <a:lnTo>
                    <a:pt x="397" y="940"/>
                  </a:lnTo>
                  <a:lnTo>
                    <a:pt x="376" y="935"/>
                  </a:lnTo>
                  <a:lnTo>
                    <a:pt x="355" y="927"/>
                  </a:lnTo>
                  <a:lnTo>
                    <a:pt x="336" y="919"/>
                  </a:lnTo>
                  <a:lnTo>
                    <a:pt x="315" y="910"/>
                  </a:lnTo>
                  <a:lnTo>
                    <a:pt x="296" y="900"/>
                  </a:lnTo>
                  <a:lnTo>
                    <a:pt x="278" y="889"/>
                  </a:lnTo>
                  <a:lnTo>
                    <a:pt x="260" y="878"/>
                  </a:lnTo>
                  <a:lnTo>
                    <a:pt x="242" y="866"/>
                  </a:lnTo>
                  <a:lnTo>
                    <a:pt x="225" y="852"/>
                  </a:lnTo>
                  <a:lnTo>
                    <a:pt x="209" y="838"/>
                  </a:lnTo>
                  <a:lnTo>
                    <a:pt x="194" y="824"/>
                  </a:lnTo>
                  <a:lnTo>
                    <a:pt x="179" y="808"/>
                  </a:lnTo>
                  <a:lnTo>
                    <a:pt x="165" y="792"/>
                  </a:lnTo>
                  <a:lnTo>
                    <a:pt x="151" y="775"/>
                  </a:lnTo>
                  <a:lnTo>
                    <a:pt x="139" y="757"/>
                  </a:lnTo>
                  <a:lnTo>
                    <a:pt x="128" y="739"/>
                  </a:lnTo>
                  <a:lnTo>
                    <a:pt x="117" y="721"/>
                  </a:lnTo>
                  <a:lnTo>
                    <a:pt x="107" y="702"/>
                  </a:lnTo>
                  <a:lnTo>
                    <a:pt x="99" y="682"/>
                  </a:lnTo>
                  <a:lnTo>
                    <a:pt x="90" y="662"/>
                  </a:lnTo>
                  <a:lnTo>
                    <a:pt x="84" y="642"/>
                  </a:lnTo>
                  <a:lnTo>
                    <a:pt x="77" y="620"/>
                  </a:lnTo>
                  <a:lnTo>
                    <a:pt x="72" y="599"/>
                  </a:lnTo>
                  <a:lnTo>
                    <a:pt x="69" y="576"/>
                  </a:lnTo>
                  <a:lnTo>
                    <a:pt x="65" y="555"/>
                  </a:lnTo>
                  <a:lnTo>
                    <a:pt x="63" y="532"/>
                  </a:lnTo>
                  <a:lnTo>
                    <a:pt x="63" y="509"/>
                  </a:lnTo>
                  <a:lnTo>
                    <a:pt x="63" y="509"/>
                  </a:lnTo>
                  <a:lnTo>
                    <a:pt x="63" y="486"/>
                  </a:lnTo>
                  <a:lnTo>
                    <a:pt x="65" y="463"/>
                  </a:lnTo>
                  <a:lnTo>
                    <a:pt x="69" y="441"/>
                  </a:lnTo>
                  <a:lnTo>
                    <a:pt x="72" y="420"/>
                  </a:lnTo>
                  <a:lnTo>
                    <a:pt x="77" y="398"/>
                  </a:lnTo>
                  <a:lnTo>
                    <a:pt x="84" y="377"/>
                  </a:lnTo>
                  <a:lnTo>
                    <a:pt x="90" y="356"/>
                  </a:lnTo>
                  <a:lnTo>
                    <a:pt x="99" y="336"/>
                  </a:lnTo>
                  <a:lnTo>
                    <a:pt x="107" y="315"/>
                  </a:lnTo>
                  <a:lnTo>
                    <a:pt x="117" y="297"/>
                  </a:lnTo>
                  <a:lnTo>
                    <a:pt x="128" y="278"/>
                  </a:lnTo>
                  <a:lnTo>
                    <a:pt x="139" y="260"/>
                  </a:lnTo>
                  <a:lnTo>
                    <a:pt x="151" y="242"/>
                  </a:lnTo>
                  <a:lnTo>
                    <a:pt x="165" y="225"/>
                  </a:lnTo>
                  <a:lnTo>
                    <a:pt x="179" y="209"/>
                  </a:lnTo>
                  <a:lnTo>
                    <a:pt x="194" y="194"/>
                  </a:lnTo>
                  <a:lnTo>
                    <a:pt x="209" y="179"/>
                  </a:lnTo>
                  <a:lnTo>
                    <a:pt x="225" y="165"/>
                  </a:lnTo>
                  <a:lnTo>
                    <a:pt x="242" y="152"/>
                  </a:lnTo>
                  <a:lnTo>
                    <a:pt x="260" y="139"/>
                  </a:lnTo>
                  <a:lnTo>
                    <a:pt x="278" y="128"/>
                  </a:lnTo>
                  <a:lnTo>
                    <a:pt x="296" y="117"/>
                  </a:lnTo>
                  <a:lnTo>
                    <a:pt x="315" y="107"/>
                  </a:lnTo>
                  <a:lnTo>
                    <a:pt x="336" y="99"/>
                  </a:lnTo>
                  <a:lnTo>
                    <a:pt x="355" y="90"/>
                  </a:lnTo>
                  <a:lnTo>
                    <a:pt x="376" y="84"/>
                  </a:lnTo>
                  <a:lnTo>
                    <a:pt x="397" y="77"/>
                  </a:lnTo>
                  <a:lnTo>
                    <a:pt x="418" y="73"/>
                  </a:lnTo>
                  <a:lnTo>
                    <a:pt x="441" y="69"/>
                  </a:lnTo>
                  <a:lnTo>
                    <a:pt x="463" y="65"/>
                  </a:lnTo>
                  <a:lnTo>
                    <a:pt x="486" y="64"/>
                  </a:lnTo>
                  <a:lnTo>
                    <a:pt x="508" y="63"/>
                  </a:lnTo>
                  <a:lnTo>
                    <a:pt x="508" y="63"/>
                  </a:lnTo>
                  <a:lnTo>
                    <a:pt x="531" y="64"/>
                  </a:lnTo>
                  <a:lnTo>
                    <a:pt x="554" y="65"/>
                  </a:lnTo>
                  <a:lnTo>
                    <a:pt x="576" y="69"/>
                  </a:lnTo>
                  <a:lnTo>
                    <a:pt x="598" y="73"/>
                  </a:lnTo>
                  <a:lnTo>
                    <a:pt x="620" y="77"/>
                  </a:lnTo>
                  <a:lnTo>
                    <a:pt x="640" y="84"/>
                  </a:lnTo>
                  <a:lnTo>
                    <a:pt x="661" y="90"/>
                  </a:lnTo>
                  <a:lnTo>
                    <a:pt x="681" y="99"/>
                  </a:lnTo>
                  <a:lnTo>
                    <a:pt x="702" y="107"/>
                  </a:lnTo>
                  <a:lnTo>
                    <a:pt x="721" y="117"/>
                  </a:lnTo>
                  <a:lnTo>
                    <a:pt x="739" y="128"/>
                  </a:lnTo>
                  <a:lnTo>
                    <a:pt x="757" y="139"/>
                  </a:lnTo>
                  <a:lnTo>
                    <a:pt x="775" y="152"/>
                  </a:lnTo>
                  <a:lnTo>
                    <a:pt x="792" y="165"/>
                  </a:lnTo>
                  <a:lnTo>
                    <a:pt x="808" y="179"/>
                  </a:lnTo>
                  <a:lnTo>
                    <a:pt x="823" y="194"/>
                  </a:lnTo>
                  <a:lnTo>
                    <a:pt x="838" y="209"/>
                  </a:lnTo>
                  <a:lnTo>
                    <a:pt x="852" y="225"/>
                  </a:lnTo>
                  <a:lnTo>
                    <a:pt x="865" y="242"/>
                  </a:lnTo>
                  <a:lnTo>
                    <a:pt x="878" y="260"/>
                  </a:lnTo>
                  <a:lnTo>
                    <a:pt x="889" y="278"/>
                  </a:lnTo>
                  <a:lnTo>
                    <a:pt x="900" y="297"/>
                  </a:lnTo>
                  <a:lnTo>
                    <a:pt x="910" y="315"/>
                  </a:lnTo>
                  <a:lnTo>
                    <a:pt x="918" y="336"/>
                  </a:lnTo>
                  <a:lnTo>
                    <a:pt x="927" y="356"/>
                  </a:lnTo>
                  <a:lnTo>
                    <a:pt x="933" y="377"/>
                  </a:lnTo>
                  <a:lnTo>
                    <a:pt x="940" y="398"/>
                  </a:lnTo>
                  <a:lnTo>
                    <a:pt x="944" y="420"/>
                  </a:lnTo>
                  <a:lnTo>
                    <a:pt x="948" y="441"/>
                  </a:lnTo>
                  <a:lnTo>
                    <a:pt x="952" y="463"/>
                  </a:lnTo>
                  <a:lnTo>
                    <a:pt x="953" y="486"/>
                  </a:lnTo>
                  <a:lnTo>
                    <a:pt x="954" y="509"/>
                  </a:lnTo>
                  <a:lnTo>
                    <a:pt x="954" y="509"/>
                  </a:lnTo>
                  <a:lnTo>
                    <a:pt x="953" y="532"/>
                  </a:lnTo>
                  <a:lnTo>
                    <a:pt x="952" y="555"/>
                  </a:lnTo>
                  <a:lnTo>
                    <a:pt x="948" y="576"/>
                  </a:lnTo>
                  <a:lnTo>
                    <a:pt x="944" y="599"/>
                  </a:lnTo>
                  <a:lnTo>
                    <a:pt x="940" y="620"/>
                  </a:lnTo>
                  <a:lnTo>
                    <a:pt x="933" y="642"/>
                  </a:lnTo>
                  <a:lnTo>
                    <a:pt x="927" y="662"/>
                  </a:lnTo>
                  <a:lnTo>
                    <a:pt x="918" y="682"/>
                  </a:lnTo>
                  <a:lnTo>
                    <a:pt x="910" y="702"/>
                  </a:lnTo>
                  <a:lnTo>
                    <a:pt x="900" y="721"/>
                  </a:lnTo>
                  <a:lnTo>
                    <a:pt x="889" y="739"/>
                  </a:lnTo>
                  <a:lnTo>
                    <a:pt x="878" y="757"/>
                  </a:lnTo>
                  <a:lnTo>
                    <a:pt x="865" y="775"/>
                  </a:lnTo>
                  <a:lnTo>
                    <a:pt x="852" y="792"/>
                  </a:lnTo>
                  <a:lnTo>
                    <a:pt x="838" y="808"/>
                  </a:lnTo>
                  <a:lnTo>
                    <a:pt x="823" y="824"/>
                  </a:lnTo>
                  <a:lnTo>
                    <a:pt x="808" y="838"/>
                  </a:lnTo>
                  <a:lnTo>
                    <a:pt x="792" y="852"/>
                  </a:lnTo>
                  <a:lnTo>
                    <a:pt x="775" y="866"/>
                  </a:lnTo>
                  <a:lnTo>
                    <a:pt x="757" y="878"/>
                  </a:lnTo>
                  <a:lnTo>
                    <a:pt x="739" y="889"/>
                  </a:lnTo>
                  <a:lnTo>
                    <a:pt x="721" y="900"/>
                  </a:lnTo>
                  <a:lnTo>
                    <a:pt x="702" y="910"/>
                  </a:lnTo>
                  <a:lnTo>
                    <a:pt x="681" y="919"/>
                  </a:lnTo>
                  <a:lnTo>
                    <a:pt x="661" y="927"/>
                  </a:lnTo>
                  <a:lnTo>
                    <a:pt x="640" y="935"/>
                  </a:lnTo>
                  <a:lnTo>
                    <a:pt x="620" y="940"/>
                  </a:lnTo>
                  <a:lnTo>
                    <a:pt x="598" y="945"/>
                  </a:lnTo>
                  <a:lnTo>
                    <a:pt x="576" y="948"/>
                  </a:lnTo>
                  <a:lnTo>
                    <a:pt x="554" y="952"/>
                  </a:lnTo>
                  <a:lnTo>
                    <a:pt x="531" y="954"/>
                  </a:lnTo>
                  <a:lnTo>
                    <a:pt x="508" y="954"/>
                  </a:lnTo>
                  <a:lnTo>
                    <a:pt x="508" y="954"/>
                  </a:lnTo>
                  <a:close/>
                  <a:moveTo>
                    <a:pt x="508" y="191"/>
                  </a:moveTo>
                  <a:lnTo>
                    <a:pt x="508" y="191"/>
                  </a:lnTo>
                  <a:lnTo>
                    <a:pt x="515" y="190"/>
                  </a:lnTo>
                  <a:lnTo>
                    <a:pt x="520" y="188"/>
                  </a:lnTo>
                  <a:lnTo>
                    <a:pt x="526" y="186"/>
                  </a:lnTo>
                  <a:lnTo>
                    <a:pt x="531" y="181"/>
                  </a:lnTo>
                  <a:lnTo>
                    <a:pt x="534" y="177"/>
                  </a:lnTo>
                  <a:lnTo>
                    <a:pt x="537" y="172"/>
                  </a:lnTo>
                  <a:lnTo>
                    <a:pt x="540" y="165"/>
                  </a:lnTo>
                  <a:lnTo>
                    <a:pt x="541" y="159"/>
                  </a:lnTo>
                  <a:lnTo>
                    <a:pt x="541" y="159"/>
                  </a:lnTo>
                  <a:lnTo>
                    <a:pt x="540" y="152"/>
                  </a:lnTo>
                  <a:lnTo>
                    <a:pt x="537" y="147"/>
                  </a:lnTo>
                  <a:lnTo>
                    <a:pt x="534" y="142"/>
                  </a:lnTo>
                  <a:lnTo>
                    <a:pt x="531" y="136"/>
                  </a:lnTo>
                  <a:lnTo>
                    <a:pt x="526" y="133"/>
                  </a:lnTo>
                  <a:lnTo>
                    <a:pt x="520" y="130"/>
                  </a:lnTo>
                  <a:lnTo>
                    <a:pt x="515" y="128"/>
                  </a:lnTo>
                  <a:lnTo>
                    <a:pt x="508" y="128"/>
                  </a:lnTo>
                  <a:lnTo>
                    <a:pt x="508" y="128"/>
                  </a:lnTo>
                  <a:lnTo>
                    <a:pt x="502" y="128"/>
                  </a:lnTo>
                  <a:lnTo>
                    <a:pt x="496" y="130"/>
                  </a:lnTo>
                  <a:lnTo>
                    <a:pt x="490" y="133"/>
                  </a:lnTo>
                  <a:lnTo>
                    <a:pt x="486" y="136"/>
                  </a:lnTo>
                  <a:lnTo>
                    <a:pt x="482" y="142"/>
                  </a:lnTo>
                  <a:lnTo>
                    <a:pt x="479" y="147"/>
                  </a:lnTo>
                  <a:lnTo>
                    <a:pt x="477" y="152"/>
                  </a:lnTo>
                  <a:lnTo>
                    <a:pt x="476" y="159"/>
                  </a:lnTo>
                  <a:lnTo>
                    <a:pt x="476" y="159"/>
                  </a:lnTo>
                  <a:lnTo>
                    <a:pt x="477" y="165"/>
                  </a:lnTo>
                  <a:lnTo>
                    <a:pt x="479" y="172"/>
                  </a:lnTo>
                  <a:lnTo>
                    <a:pt x="482" y="177"/>
                  </a:lnTo>
                  <a:lnTo>
                    <a:pt x="486" y="181"/>
                  </a:lnTo>
                  <a:lnTo>
                    <a:pt x="490" y="186"/>
                  </a:lnTo>
                  <a:lnTo>
                    <a:pt x="496" y="188"/>
                  </a:lnTo>
                  <a:lnTo>
                    <a:pt x="502" y="190"/>
                  </a:lnTo>
                  <a:lnTo>
                    <a:pt x="508" y="191"/>
                  </a:lnTo>
                  <a:lnTo>
                    <a:pt x="508" y="191"/>
                  </a:lnTo>
                  <a:close/>
                  <a:moveTo>
                    <a:pt x="508" y="827"/>
                  </a:moveTo>
                  <a:lnTo>
                    <a:pt x="508" y="827"/>
                  </a:lnTo>
                  <a:lnTo>
                    <a:pt x="502" y="827"/>
                  </a:lnTo>
                  <a:lnTo>
                    <a:pt x="496" y="829"/>
                  </a:lnTo>
                  <a:lnTo>
                    <a:pt x="490" y="833"/>
                  </a:lnTo>
                  <a:lnTo>
                    <a:pt x="486" y="836"/>
                  </a:lnTo>
                  <a:lnTo>
                    <a:pt x="482" y="841"/>
                  </a:lnTo>
                  <a:lnTo>
                    <a:pt x="479" y="847"/>
                  </a:lnTo>
                  <a:lnTo>
                    <a:pt x="477" y="852"/>
                  </a:lnTo>
                  <a:lnTo>
                    <a:pt x="476" y="858"/>
                  </a:lnTo>
                  <a:lnTo>
                    <a:pt x="476" y="858"/>
                  </a:lnTo>
                  <a:lnTo>
                    <a:pt x="477" y="865"/>
                  </a:lnTo>
                  <a:lnTo>
                    <a:pt x="479" y="871"/>
                  </a:lnTo>
                  <a:lnTo>
                    <a:pt x="482" y="877"/>
                  </a:lnTo>
                  <a:lnTo>
                    <a:pt x="486" y="881"/>
                  </a:lnTo>
                  <a:lnTo>
                    <a:pt x="490" y="885"/>
                  </a:lnTo>
                  <a:lnTo>
                    <a:pt x="496" y="888"/>
                  </a:lnTo>
                  <a:lnTo>
                    <a:pt x="502" y="889"/>
                  </a:lnTo>
                  <a:lnTo>
                    <a:pt x="508" y="891"/>
                  </a:lnTo>
                  <a:lnTo>
                    <a:pt x="508" y="891"/>
                  </a:lnTo>
                  <a:lnTo>
                    <a:pt x="515" y="889"/>
                  </a:lnTo>
                  <a:lnTo>
                    <a:pt x="520" y="888"/>
                  </a:lnTo>
                  <a:lnTo>
                    <a:pt x="526" y="885"/>
                  </a:lnTo>
                  <a:lnTo>
                    <a:pt x="531" y="881"/>
                  </a:lnTo>
                  <a:lnTo>
                    <a:pt x="534" y="877"/>
                  </a:lnTo>
                  <a:lnTo>
                    <a:pt x="537" y="871"/>
                  </a:lnTo>
                  <a:lnTo>
                    <a:pt x="540" y="865"/>
                  </a:lnTo>
                  <a:lnTo>
                    <a:pt x="541" y="858"/>
                  </a:lnTo>
                  <a:lnTo>
                    <a:pt x="541" y="858"/>
                  </a:lnTo>
                  <a:lnTo>
                    <a:pt x="540" y="852"/>
                  </a:lnTo>
                  <a:lnTo>
                    <a:pt x="537" y="847"/>
                  </a:lnTo>
                  <a:lnTo>
                    <a:pt x="534" y="841"/>
                  </a:lnTo>
                  <a:lnTo>
                    <a:pt x="531" y="836"/>
                  </a:lnTo>
                  <a:lnTo>
                    <a:pt x="526" y="833"/>
                  </a:lnTo>
                  <a:lnTo>
                    <a:pt x="520" y="829"/>
                  </a:lnTo>
                  <a:lnTo>
                    <a:pt x="515" y="827"/>
                  </a:lnTo>
                  <a:lnTo>
                    <a:pt x="508" y="827"/>
                  </a:lnTo>
                  <a:lnTo>
                    <a:pt x="508" y="827"/>
                  </a:lnTo>
                  <a:close/>
                  <a:moveTo>
                    <a:pt x="858" y="477"/>
                  </a:moveTo>
                  <a:lnTo>
                    <a:pt x="858" y="477"/>
                  </a:lnTo>
                  <a:lnTo>
                    <a:pt x="852" y="477"/>
                  </a:lnTo>
                  <a:lnTo>
                    <a:pt x="845" y="480"/>
                  </a:lnTo>
                  <a:lnTo>
                    <a:pt x="840" y="483"/>
                  </a:lnTo>
                  <a:lnTo>
                    <a:pt x="836" y="486"/>
                  </a:lnTo>
                  <a:lnTo>
                    <a:pt x="831" y="491"/>
                  </a:lnTo>
                  <a:lnTo>
                    <a:pt x="829" y="497"/>
                  </a:lnTo>
                  <a:lnTo>
                    <a:pt x="827" y="502"/>
                  </a:lnTo>
                  <a:lnTo>
                    <a:pt x="826" y="509"/>
                  </a:lnTo>
                  <a:lnTo>
                    <a:pt x="826" y="509"/>
                  </a:lnTo>
                  <a:lnTo>
                    <a:pt x="827" y="515"/>
                  </a:lnTo>
                  <a:lnTo>
                    <a:pt x="829" y="521"/>
                  </a:lnTo>
                  <a:lnTo>
                    <a:pt x="831" y="527"/>
                  </a:lnTo>
                  <a:lnTo>
                    <a:pt x="836" y="531"/>
                  </a:lnTo>
                  <a:lnTo>
                    <a:pt x="840" y="535"/>
                  </a:lnTo>
                  <a:lnTo>
                    <a:pt x="845" y="539"/>
                  </a:lnTo>
                  <a:lnTo>
                    <a:pt x="852" y="540"/>
                  </a:lnTo>
                  <a:lnTo>
                    <a:pt x="858" y="541"/>
                  </a:lnTo>
                  <a:lnTo>
                    <a:pt x="858" y="541"/>
                  </a:lnTo>
                  <a:lnTo>
                    <a:pt x="865" y="540"/>
                  </a:lnTo>
                  <a:lnTo>
                    <a:pt x="871" y="539"/>
                  </a:lnTo>
                  <a:lnTo>
                    <a:pt x="876" y="535"/>
                  </a:lnTo>
                  <a:lnTo>
                    <a:pt x="881" y="531"/>
                  </a:lnTo>
                  <a:lnTo>
                    <a:pt x="885" y="527"/>
                  </a:lnTo>
                  <a:lnTo>
                    <a:pt x="887" y="521"/>
                  </a:lnTo>
                  <a:lnTo>
                    <a:pt x="889" y="515"/>
                  </a:lnTo>
                  <a:lnTo>
                    <a:pt x="890" y="509"/>
                  </a:lnTo>
                  <a:lnTo>
                    <a:pt x="890" y="509"/>
                  </a:lnTo>
                  <a:lnTo>
                    <a:pt x="889" y="502"/>
                  </a:lnTo>
                  <a:lnTo>
                    <a:pt x="887" y="497"/>
                  </a:lnTo>
                  <a:lnTo>
                    <a:pt x="885" y="491"/>
                  </a:lnTo>
                  <a:lnTo>
                    <a:pt x="881" y="486"/>
                  </a:lnTo>
                  <a:lnTo>
                    <a:pt x="876" y="483"/>
                  </a:lnTo>
                  <a:lnTo>
                    <a:pt x="871" y="480"/>
                  </a:lnTo>
                  <a:lnTo>
                    <a:pt x="865" y="477"/>
                  </a:lnTo>
                  <a:lnTo>
                    <a:pt x="858" y="477"/>
                  </a:lnTo>
                  <a:lnTo>
                    <a:pt x="858" y="477"/>
                  </a:lnTo>
                  <a:close/>
                  <a:moveTo>
                    <a:pt x="159" y="477"/>
                  </a:moveTo>
                  <a:lnTo>
                    <a:pt x="159" y="477"/>
                  </a:lnTo>
                  <a:lnTo>
                    <a:pt x="152" y="477"/>
                  </a:lnTo>
                  <a:lnTo>
                    <a:pt x="146" y="480"/>
                  </a:lnTo>
                  <a:lnTo>
                    <a:pt x="140" y="483"/>
                  </a:lnTo>
                  <a:lnTo>
                    <a:pt x="136" y="486"/>
                  </a:lnTo>
                  <a:lnTo>
                    <a:pt x="132" y="491"/>
                  </a:lnTo>
                  <a:lnTo>
                    <a:pt x="130" y="497"/>
                  </a:lnTo>
                  <a:lnTo>
                    <a:pt x="128" y="502"/>
                  </a:lnTo>
                  <a:lnTo>
                    <a:pt x="126" y="509"/>
                  </a:lnTo>
                  <a:lnTo>
                    <a:pt x="126" y="509"/>
                  </a:lnTo>
                  <a:lnTo>
                    <a:pt x="128" y="515"/>
                  </a:lnTo>
                  <a:lnTo>
                    <a:pt x="130" y="521"/>
                  </a:lnTo>
                  <a:lnTo>
                    <a:pt x="132" y="527"/>
                  </a:lnTo>
                  <a:lnTo>
                    <a:pt x="136" y="531"/>
                  </a:lnTo>
                  <a:lnTo>
                    <a:pt x="140" y="535"/>
                  </a:lnTo>
                  <a:lnTo>
                    <a:pt x="146" y="539"/>
                  </a:lnTo>
                  <a:lnTo>
                    <a:pt x="152" y="540"/>
                  </a:lnTo>
                  <a:lnTo>
                    <a:pt x="159" y="541"/>
                  </a:lnTo>
                  <a:lnTo>
                    <a:pt x="159" y="541"/>
                  </a:lnTo>
                  <a:lnTo>
                    <a:pt x="165" y="540"/>
                  </a:lnTo>
                  <a:lnTo>
                    <a:pt x="170" y="539"/>
                  </a:lnTo>
                  <a:lnTo>
                    <a:pt x="176" y="535"/>
                  </a:lnTo>
                  <a:lnTo>
                    <a:pt x="181" y="531"/>
                  </a:lnTo>
                  <a:lnTo>
                    <a:pt x="184" y="527"/>
                  </a:lnTo>
                  <a:lnTo>
                    <a:pt x="188" y="521"/>
                  </a:lnTo>
                  <a:lnTo>
                    <a:pt x="190" y="515"/>
                  </a:lnTo>
                  <a:lnTo>
                    <a:pt x="190" y="509"/>
                  </a:lnTo>
                  <a:lnTo>
                    <a:pt x="190" y="509"/>
                  </a:lnTo>
                  <a:lnTo>
                    <a:pt x="190" y="502"/>
                  </a:lnTo>
                  <a:lnTo>
                    <a:pt x="188" y="497"/>
                  </a:lnTo>
                  <a:lnTo>
                    <a:pt x="184" y="491"/>
                  </a:lnTo>
                  <a:lnTo>
                    <a:pt x="181" y="486"/>
                  </a:lnTo>
                  <a:lnTo>
                    <a:pt x="176" y="483"/>
                  </a:lnTo>
                  <a:lnTo>
                    <a:pt x="170" y="480"/>
                  </a:lnTo>
                  <a:lnTo>
                    <a:pt x="165" y="477"/>
                  </a:lnTo>
                  <a:lnTo>
                    <a:pt x="159" y="477"/>
                  </a:lnTo>
                  <a:lnTo>
                    <a:pt x="159" y="477"/>
                  </a:lnTo>
                  <a:close/>
                </a:path>
              </a:pathLst>
            </a:custGeom>
            <a:solidFill>
              <a:schemeClr val="bg1"/>
            </a:solidFill>
            <a:ln>
              <a:solidFill>
                <a:srgbClr val="DDAE3C"/>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endParaRPr>
            </a:p>
          </p:txBody>
        </p:sp>
      </p:grpSp>
      <p:sp>
        <p:nvSpPr>
          <p:cNvPr id="18" name="文本框 17">
            <a:extLst>
              <a:ext uri="{FF2B5EF4-FFF2-40B4-BE49-F238E27FC236}">
                <a16:creationId xmlns:a16="http://schemas.microsoft.com/office/drawing/2014/main" id="{7CE56752-BEBA-4D03-AA01-F03034E2096F}"/>
              </a:ext>
            </a:extLst>
          </p:cNvPr>
          <p:cNvSpPr txBox="1"/>
          <p:nvPr/>
        </p:nvSpPr>
        <p:spPr>
          <a:xfrm>
            <a:off x="2352877" y="1885622"/>
            <a:ext cx="22343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zh-CN" altLang="en-US" sz="2400" b="0" spc="600" noProof="0">
                <a:solidFill>
                  <a:schemeClr val="tx1">
                    <a:lumMod val="75000"/>
                    <a:lumOff val="25000"/>
                  </a:schemeClr>
                </a:solidFill>
                <a:latin typeface="思源黑体"/>
                <a:ea typeface="字魂58号-创中黑" panose="00000500000000000000" pitchFamily="2" charset="-122"/>
              </a:rPr>
              <a:t>标题文本</a:t>
            </a:r>
            <a:endParaRPr kumimoji="0" lang="zh-CN" altLang="en-US" sz="2400" b="0" i="0" u="none" strike="noStrike" kern="1200" cap="all" spc="60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19" name="TextBox 34">
            <a:extLst>
              <a:ext uri="{FF2B5EF4-FFF2-40B4-BE49-F238E27FC236}">
                <a16:creationId xmlns:a16="http://schemas.microsoft.com/office/drawing/2014/main" id="{31A9FAE6-3DB3-4109-B67B-6AC7998D7003}"/>
              </a:ext>
            </a:extLst>
          </p:cNvPr>
          <p:cNvSpPr txBox="1"/>
          <p:nvPr/>
        </p:nvSpPr>
        <p:spPr>
          <a:xfrm>
            <a:off x="2368117" y="2258577"/>
            <a:ext cx="3556473" cy="617733"/>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rPr>
              <a:t>lorem ipsum dolor sit amet, consectetur adipisicing elit, sed ea commodoconsequat.</a:t>
            </a:r>
            <a:endPar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20" name="文本框 19">
            <a:extLst>
              <a:ext uri="{FF2B5EF4-FFF2-40B4-BE49-F238E27FC236}">
                <a16:creationId xmlns:a16="http://schemas.microsoft.com/office/drawing/2014/main" id="{11D37B3C-2F80-44D7-9168-EB10D1C8D671}"/>
              </a:ext>
            </a:extLst>
          </p:cNvPr>
          <p:cNvSpPr txBox="1"/>
          <p:nvPr/>
        </p:nvSpPr>
        <p:spPr>
          <a:xfrm>
            <a:off x="2368117" y="3317590"/>
            <a:ext cx="19325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zh-CN" altLang="en-US" sz="2400" b="0" spc="600" noProof="0">
                <a:solidFill>
                  <a:schemeClr val="tx1">
                    <a:lumMod val="75000"/>
                    <a:lumOff val="25000"/>
                  </a:schemeClr>
                </a:solidFill>
                <a:latin typeface="思源黑体"/>
                <a:ea typeface="字魂58号-创中黑" panose="00000500000000000000" pitchFamily="2" charset="-122"/>
              </a:rPr>
              <a:t>标题文本</a:t>
            </a:r>
            <a:endParaRPr kumimoji="0" lang="zh-CN" altLang="en-US" sz="2400" b="0" i="0" u="none" strike="noStrike" kern="1200" cap="all" spc="60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21" name="TextBox 34">
            <a:extLst>
              <a:ext uri="{FF2B5EF4-FFF2-40B4-BE49-F238E27FC236}">
                <a16:creationId xmlns:a16="http://schemas.microsoft.com/office/drawing/2014/main" id="{D6626D5A-1F5E-42FA-B183-AABBE2B4E14F}"/>
              </a:ext>
            </a:extLst>
          </p:cNvPr>
          <p:cNvSpPr txBox="1"/>
          <p:nvPr/>
        </p:nvSpPr>
        <p:spPr>
          <a:xfrm>
            <a:off x="2383357" y="3690545"/>
            <a:ext cx="3556473" cy="617733"/>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rPr>
              <a:t>lorem ipsum dolor sit amet, consectetur adipisicing elit, sed ea commodoconsequat.</a:t>
            </a:r>
            <a:endPar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22" name="文本框 21">
            <a:extLst>
              <a:ext uri="{FF2B5EF4-FFF2-40B4-BE49-F238E27FC236}">
                <a16:creationId xmlns:a16="http://schemas.microsoft.com/office/drawing/2014/main" id="{392CE7D9-E1C0-4B93-A932-FEA44D593C43}"/>
              </a:ext>
            </a:extLst>
          </p:cNvPr>
          <p:cNvSpPr txBox="1"/>
          <p:nvPr/>
        </p:nvSpPr>
        <p:spPr>
          <a:xfrm>
            <a:off x="2383357" y="4749558"/>
            <a:ext cx="19325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zh-CN" altLang="en-US" sz="2400" b="0" spc="600" noProof="0">
                <a:solidFill>
                  <a:schemeClr val="tx1">
                    <a:lumMod val="75000"/>
                    <a:lumOff val="25000"/>
                  </a:schemeClr>
                </a:solidFill>
                <a:latin typeface="思源黑体"/>
                <a:ea typeface="字魂58号-创中黑" panose="00000500000000000000" pitchFamily="2" charset="-122"/>
              </a:rPr>
              <a:t>标题文本</a:t>
            </a:r>
            <a:endParaRPr kumimoji="0" lang="zh-CN" altLang="en-US" sz="2400" b="0" i="0" u="none" strike="noStrike" kern="1200" cap="all" spc="60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23" name="TextBox 34">
            <a:extLst>
              <a:ext uri="{FF2B5EF4-FFF2-40B4-BE49-F238E27FC236}">
                <a16:creationId xmlns:a16="http://schemas.microsoft.com/office/drawing/2014/main" id="{98A1DC3C-73C2-4DD0-9BEC-17F21982A502}"/>
              </a:ext>
            </a:extLst>
          </p:cNvPr>
          <p:cNvSpPr txBox="1"/>
          <p:nvPr/>
        </p:nvSpPr>
        <p:spPr>
          <a:xfrm>
            <a:off x="2398597" y="5122513"/>
            <a:ext cx="3556473" cy="617733"/>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rPr>
              <a:t>lorem ipsum dolor sit amet, consectetur adipisicing elit, sed ea commodoconsequat.</a:t>
            </a:r>
            <a:endPar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Tree>
    <p:extLst>
      <p:ext uri="{BB962C8B-B14F-4D97-AF65-F5344CB8AC3E}">
        <p14:creationId xmlns:p14="http://schemas.microsoft.com/office/powerpoint/2010/main" val="3888768811"/>
      </p:ext>
    </p:extLst>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randombar(horizontal)">
                                      <p:cBhvr>
                                        <p:cTn id="24" dur="500"/>
                                        <p:tgtEl>
                                          <p:spTgt spid="8"/>
                                        </p:tgtEl>
                                      </p:cBhvr>
                                    </p:animEffect>
                                  </p:childTnLst>
                                </p:cTn>
                              </p:par>
                            </p:childTnLst>
                          </p:cTn>
                        </p:par>
                        <p:par>
                          <p:cTn id="25" fill="hold">
                            <p:stCondLst>
                              <p:cond delay="500"/>
                            </p:stCondLst>
                            <p:childTnLst>
                              <p:par>
                                <p:cTn id="26" presetID="49" presetClass="entr" presetSubtype="0" decel="100000" fill="hold" nodeType="after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750" fill="hold"/>
                                        <p:tgtEl>
                                          <p:spTgt spid="9"/>
                                        </p:tgtEl>
                                        <p:attrNameLst>
                                          <p:attrName>ppt_w</p:attrName>
                                        </p:attrNameLst>
                                      </p:cBhvr>
                                      <p:tavLst>
                                        <p:tav tm="0">
                                          <p:val>
                                            <p:fltVal val="0"/>
                                          </p:val>
                                        </p:tav>
                                        <p:tav tm="100000">
                                          <p:val>
                                            <p:strVal val="#ppt_w"/>
                                          </p:val>
                                        </p:tav>
                                      </p:tavLst>
                                    </p:anim>
                                    <p:anim calcmode="lin" valueType="num">
                                      <p:cBhvr>
                                        <p:cTn id="29" dur="750" fill="hold"/>
                                        <p:tgtEl>
                                          <p:spTgt spid="9"/>
                                        </p:tgtEl>
                                        <p:attrNameLst>
                                          <p:attrName>ppt_h</p:attrName>
                                        </p:attrNameLst>
                                      </p:cBhvr>
                                      <p:tavLst>
                                        <p:tav tm="0">
                                          <p:val>
                                            <p:fltVal val="0"/>
                                          </p:val>
                                        </p:tav>
                                        <p:tav tm="100000">
                                          <p:val>
                                            <p:strVal val="#ppt_h"/>
                                          </p:val>
                                        </p:tav>
                                      </p:tavLst>
                                    </p:anim>
                                    <p:anim calcmode="lin" valueType="num">
                                      <p:cBhvr>
                                        <p:cTn id="30" dur="750" fill="hold"/>
                                        <p:tgtEl>
                                          <p:spTgt spid="9"/>
                                        </p:tgtEl>
                                        <p:attrNameLst>
                                          <p:attrName>style.rotation</p:attrName>
                                        </p:attrNameLst>
                                      </p:cBhvr>
                                      <p:tavLst>
                                        <p:tav tm="0">
                                          <p:val>
                                            <p:fltVal val="360"/>
                                          </p:val>
                                        </p:tav>
                                        <p:tav tm="100000">
                                          <p:val>
                                            <p:fltVal val="0"/>
                                          </p:val>
                                        </p:tav>
                                      </p:tavLst>
                                    </p:anim>
                                    <p:animEffect transition="in" filter="fade">
                                      <p:cBhvr>
                                        <p:cTn id="31" dur="750"/>
                                        <p:tgtEl>
                                          <p:spTgt spid="9"/>
                                        </p:tgtEl>
                                      </p:cBhvr>
                                    </p:animEffect>
                                  </p:childTnLst>
                                </p:cTn>
                              </p:par>
                            </p:childTnLst>
                          </p:cTn>
                        </p:par>
                        <p:par>
                          <p:cTn id="32" fill="hold">
                            <p:stCondLst>
                              <p:cond delay="1250"/>
                            </p:stCondLst>
                            <p:childTnLst>
                              <p:par>
                                <p:cTn id="33" presetID="49" presetClass="entr" presetSubtype="0" decel="100000"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p:cTn id="35" dur="750" fill="hold"/>
                                        <p:tgtEl>
                                          <p:spTgt spid="12"/>
                                        </p:tgtEl>
                                        <p:attrNameLst>
                                          <p:attrName>ppt_w</p:attrName>
                                        </p:attrNameLst>
                                      </p:cBhvr>
                                      <p:tavLst>
                                        <p:tav tm="0">
                                          <p:val>
                                            <p:fltVal val="0"/>
                                          </p:val>
                                        </p:tav>
                                        <p:tav tm="100000">
                                          <p:val>
                                            <p:strVal val="#ppt_w"/>
                                          </p:val>
                                        </p:tav>
                                      </p:tavLst>
                                    </p:anim>
                                    <p:anim calcmode="lin" valueType="num">
                                      <p:cBhvr>
                                        <p:cTn id="36" dur="750" fill="hold"/>
                                        <p:tgtEl>
                                          <p:spTgt spid="12"/>
                                        </p:tgtEl>
                                        <p:attrNameLst>
                                          <p:attrName>ppt_h</p:attrName>
                                        </p:attrNameLst>
                                      </p:cBhvr>
                                      <p:tavLst>
                                        <p:tav tm="0">
                                          <p:val>
                                            <p:fltVal val="0"/>
                                          </p:val>
                                        </p:tav>
                                        <p:tav tm="100000">
                                          <p:val>
                                            <p:strVal val="#ppt_h"/>
                                          </p:val>
                                        </p:tav>
                                      </p:tavLst>
                                    </p:anim>
                                    <p:anim calcmode="lin" valueType="num">
                                      <p:cBhvr>
                                        <p:cTn id="37" dur="750" fill="hold"/>
                                        <p:tgtEl>
                                          <p:spTgt spid="12"/>
                                        </p:tgtEl>
                                        <p:attrNameLst>
                                          <p:attrName>style.rotation</p:attrName>
                                        </p:attrNameLst>
                                      </p:cBhvr>
                                      <p:tavLst>
                                        <p:tav tm="0">
                                          <p:val>
                                            <p:fltVal val="360"/>
                                          </p:val>
                                        </p:tav>
                                        <p:tav tm="100000">
                                          <p:val>
                                            <p:fltVal val="0"/>
                                          </p:val>
                                        </p:tav>
                                      </p:tavLst>
                                    </p:anim>
                                    <p:animEffect transition="in" filter="fade">
                                      <p:cBhvr>
                                        <p:cTn id="38" dur="750"/>
                                        <p:tgtEl>
                                          <p:spTgt spid="12"/>
                                        </p:tgtEl>
                                      </p:cBhvr>
                                    </p:animEffect>
                                  </p:childTnLst>
                                </p:cTn>
                              </p:par>
                            </p:childTnLst>
                          </p:cTn>
                        </p:par>
                        <p:par>
                          <p:cTn id="39" fill="hold">
                            <p:stCondLst>
                              <p:cond delay="2000"/>
                            </p:stCondLst>
                            <p:childTnLst>
                              <p:par>
                                <p:cTn id="40" presetID="49" presetClass="entr" presetSubtype="0" decel="100000" fill="hold" nodeType="after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p:cTn id="42" dur="750" fill="hold"/>
                                        <p:tgtEl>
                                          <p:spTgt spid="15"/>
                                        </p:tgtEl>
                                        <p:attrNameLst>
                                          <p:attrName>ppt_w</p:attrName>
                                        </p:attrNameLst>
                                      </p:cBhvr>
                                      <p:tavLst>
                                        <p:tav tm="0">
                                          <p:val>
                                            <p:fltVal val="0"/>
                                          </p:val>
                                        </p:tav>
                                        <p:tav tm="100000">
                                          <p:val>
                                            <p:strVal val="#ppt_w"/>
                                          </p:val>
                                        </p:tav>
                                      </p:tavLst>
                                    </p:anim>
                                    <p:anim calcmode="lin" valueType="num">
                                      <p:cBhvr>
                                        <p:cTn id="43" dur="750" fill="hold"/>
                                        <p:tgtEl>
                                          <p:spTgt spid="15"/>
                                        </p:tgtEl>
                                        <p:attrNameLst>
                                          <p:attrName>ppt_h</p:attrName>
                                        </p:attrNameLst>
                                      </p:cBhvr>
                                      <p:tavLst>
                                        <p:tav tm="0">
                                          <p:val>
                                            <p:fltVal val="0"/>
                                          </p:val>
                                        </p:tav>
                                        <p:tav tm="100000">
                                          <p:val>
                                            <p:strVal val="#ppt_h"/>
                                          </p:val>
                                        </p:tav>
                                      </p:tavLst>
                                    </p:anim>
                                    <p:anim calcmode="lin" valueType="num">
                                      <p:cBhvr>
                                        <p:cTn id="44" dur="750" fill="hold"/>
                                        <p:tgtEl>
                                          <p:spTgt spid="15"/>
                                        </p:tgtEl>
                                        <p:attrNameLst>
                                          <p:attrName>style.rotation</p:attrName>
                                        </p:attrNameLst>
                                      </p:cBhvr>
                                      <p:tavLst>
                                        <p:tav tm="0">
                                          <p:val>
                                            <p:fltVal val="360"/>
                                          </p:val>
                                        </p:tav>
                                        <p:tav tm="100000">
                                          <p:val>
                                            <p:fltVal val="0"/>
                                          </p:val>
                                        </p:tav>
                                      </p:tavLst>
                                    </p:anim>
                                    <p:animEffect transition="in" filter="fade">
                                      <p:cBhvr>
                                        <p:cTn id="45" dur="750"/>
                                        <p:tgtEl>
                                          <p:spTgt spid="15"/>
                                        </p:tgtEl>
                                      </p:cBhvr>
                                    </p:animEffect>
                                  </p:childTnLst>
                                </p:cTn>
                              </p:par>
                            </p:childTnLst>
                          </p:cTn>
                        </p:par>
                        <p:par>
                          <p:cTn id="46" fill="hold">
                            <p:stCondLst>
                              <p:cond delay="2750"/>
                            </p:stCondLst>
                            <p:childTnLst>
                              <p:par>
                                <p:cTn id="47" presetID="53" presetClass="entr" presetSubtype="16"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 calcmode="lin" valueType="num">
                                      <p:cBhvr>
                                        <p:cTn id="49" dur="500" fill="hold"/>
                                        <p:tgtEl>
                                          <p:spTgt spid="18"/>
                                        </p:tgtEl>
                                        <p:attrNameLst>
                                          <p:attrName>ppt_w</p:attrName>
                                        </p:attrNameLst>
                                      </p:cBhvr>
                                      <p:tavLst>
                                        <p:tav tm="0">
                                          <p:val>
                                            <p:fltVal val="0"/>
                                          </p:val>
                                        </p:tav>
                                        <p:tav tm="100000">
                                          <p:val>
                                            <p:strVal val="#ppt_w"/>
                                          </p:val>
                                        </p:tav>
                                      </p:tavLst>
                                    </p:anim>
                                    <p:anim calcmode="lin" valueType="num">
                                      <p:cBhvr>
                                        <p:cTn id="50" dur="500" fill="hold"/>
                                        <p:tgtEl>
                                          <p:spTgt spid="18"/>
                                        </p:tgtEl>
                                        <p:attrNameLst>
                                          <p:attrName>ppt_h</p:attrName>
                                        </p:attrNameLst>
                                      </p:cBhvr>
                                      <p:tavLst>
                                        <p:tav tm="0">
                                          <p:val>
                                            <p:fltVal val="0"/>
                                          </p:val>
                                        </p:tav>
                                        <p:tav tm="100000">
                                          <p:val>
                                            <p:strVal val="#ppt_h"/>
                                          </p:val>
                                        </p:tav>
                                      </p:tavLst>
                                    </p:anim>
                                    <p:animEffect transition="in" filter="fade">
                                      <p:cBhvr>
                                        <p:cTn id="51" dur="500"/>
                                        <p:tgtEl>
                                          <p:spTgt spid="18"/>
                                        </p:tgtEl>
                                      </p:cBhvr>
                                    </p:animEffect>
                                  </p:childTnLst>
                                </p:cTn>
                              </p:par>
                            </p:childTnLst>
                          </p:cTn>
                        </p:par>
                        <p:par>
                          <p:cTn id="52" fill="hold">
                            <p:stCondLst>
                              <p:cond delay="3250"/>
                            </p:stCondLst>
                            <p:childTnLst>
                              <p:par>
                                <p:cTn id="53" presetID="2" presetClass="entr" presetSubtype="4" fill="hold" grpId="0" nodeType="afterEffect">
                                  <p:stCondLst>
                                    <p:cond delay="0"/>
                                  </p:stCondLst>
                                  <p:childTnLst>
                                    <p:set>
                                      <p:cBhvr>
                                        <p:cTn id="54" dur="1" fill="hold">
                                          <p:stCondLst>
                                            <p:cond delay="0"/>
                                          </p:stCondLst>
                                        </p:cTn>
                                        <p:tgtEl>
                                          <p:spTgt spid="19"/>
                                        </p:tgtEl>
                                        <p:attrNameLst>
                                          <p:attrName>style.visibility</p:attrName>
                                        </p:attrNameLst>
                                      </p:cBhvr>
                                      <p:to>
                                        <p:strVal val="visible"/>
                                      </p:to>
                                    </p:set>
                                    <p:anim calcmode="lin" valueType="num">
                                      <p:cBhvr additive="base">
                                        <p:cTn id="55" dur="500" fill="hold"/>
                                        <p:tgtEl>
                                          <p:spTgt spid="19"/>
                                        </p:tgtEl>
                                        <p:attrNameLst>
                                          <p:attrName>ppt_x</p:attrName>
                                        </p:attrNameLst>
                                      </p:cBhvr>
                                      <p:tavLst>
                                        <p:tav tm="0">
                                          <p:val>
                                            <p:strVal val="#ppt_x"/>
                                          </p:val>
                                        </p:tav>
                                        <p:tav tm="100000">
                                          <p:val>
                                            <p:strVal val="#ppt_x"/>
                                          </p:val>
                                        </p:tav>
                                      </p:tavLst>
                                    </p:anim>
                                    <p:anim calcmode="lin" valueType="num">
                                      <p:cBhvr additive="base">
                                        <p:cTn id="56" dur="500" fill="hold"/>
                                        <p:tgtEl>
                                          <p:spTgt spid="19"/>
                                        </p:tgtEl>
                                        <p:attrNameLst>
                                          <p:attrName>ppt_y</p:attrName>
                                        </p:attrNameLst>
                                      </p:cBhvr>
                                      <p:tavLst>
                                        <p:tav tm="0">
                                          <p:val>
                                            <p:strVal val="1+#ppt_h/2"/>
                                          </p:val>
                                        </p:tav>
                                        <p:tav tm="100000">
                                          <p:val>
                                            <p:strVal val="#ppt_y"/>
                                          </p:val>
                                        </p:tav>
                                      </p:tavLst>
                                    </p:anim>
                                  </p:childTnLst>
                                </p:cTn>
                              </p:par>
                            </p:childTnLst>
                          </p:cTn>
                        </p:par>
                        <p:par>
                          <p:cTn id="57" fill="hold">
                            <p:stCondLst>
                              <p:cond delay="3750"/>
                            </p:stCondLst>
                            <p:childTnLst>
                              <p:par>
                                <p:cTn id="58" presetID="53" presetClass="entr" presetSubtype="16" fill="hold" grpId="0" nodeType="afterEffect">
                                  <p:stCondLst>
                                    <p:cond delay="0"/>
                                  </p:stCondLst>
                                  <p:childTnLst>
                                    <p:set>
                                      <p:cBhvr>
                                        <p:cTn id="59" dur="1" fill="hold">
                                          <p:stCondLst>
                                            <p:cond delay="0"/>
                                          </p:stCondLst>
                                        </p:cTn>
                                        <p:tgtEl>
                                          <p:spTgt spid="20"/>
                                        </p:tgtEl>
                                        <p:attrNameLst>
                                          <p:attrName>style.visibility</p:attrName>
                                        </p:attrNameLst>
                                      </p:cBhvr>
                                      <p:to>
                                        <p:strVal val="visible"/>
                                      </p:to>
                                    </p:set>
                                    <p:anim calcmode="lin" valueType="num">
                                      <p:cBhvr>
                                        <p:cTn id="60" dur="500" fill="hold"/>
                                        <p:tgtEl>
                                          <p:spTgt spid="20"/>
                                        </p:tgtEl>
                                        <p:attrNameLst>
                                          <p:attrName>ppt_w</p:attrName>
                                        </p:attrNameLst>
                                      </p:cBhvr>
                                      <p:tavLst>
                                        <p:tav tm="0">
                                          <p:val>
                                            <p:fltVal val="0"/>
                                          </p:val>
                                        </p:tav>
                                        <p:tav tm="100000">
                                          <p:val>
                                            <p:strVal val="#ppt_w"/>
                                          </p:val>
                                        </p:tav>
                                      </p:tavLst>
                                    </p:anim>
                                    <p:anim calcmode="lin" valueType="num">
                                      <p:cBhvr>
                                        <p:cTn id="61" dur="500" fill="hold"/>
                                        <p:tgtEl>
                                          <p:spTgt spid="20"/>
                                        </p:tgtEl>
                                        <p:attrNameLst>
                                          <p:attrName>ppt_h</p:attrName>
                                        </p:attrNameLst>
                                      </p:cBhvr>
                                      <p:tavLst>
                                        <p:tav tm="0">
                                          <p:val>
                                            <p:fltVal val="0"/>
                                          </p:val>
                                        </p:tav>
                                        <p:tav tm="100000">
                                          <p:val>
                                            <p:strVal val="#ppt_h"/>
                                          </p:val>
                                        </p:tav>
                                      </p:tavLst>
                                    </p:anim>
                                    <p:animEffect transition="in" filter="fade">
                                      <p:cBhvr>
                                        <p:cTn id="62" dur="500"/>
                                        <p:tgtEl>
                                          <p:spTgt spid="20"/>
                                        </p:tgtEl>
                                      </p:cBhvr>
                                    </p:animEffect>
                                  </p:childTnLst>
                                </p:cTn>
                              </p:par>
                            </p:childTnLst>
                          </p:cTn>
                        </p:par>
                        <p:par>
                          <p:cTn id="63" fill="hold">
                            <p:stCondLst>
                              <p:cond delay="4250"/>
                            </p:stCondLst>
                            <p:childTnLst>
                              <p:par>
                                <p:cTn id="64" presetID="2" presetClass="entr" presetSubtype="4" fill="hold" grpId="0" nodeType="afterEffect">
                                  <p:stCondLst>
                                    <p:cond delay="0"/>
                                  </p:stCondLst>
                                  <p:childTnLst>
                                    <p:set>
                                      <p:cBhvr>
                                        <p:cTn id="65" dur="1" fill="hold">
                                          <p:stCondLst>
                                            <p:cond delay="0"/>
                                          </p:stCondLst>
                                        </p:cTn>
                                        <p:tgtEl>
                                          <p:spTgt spid="21"/>
                                        </p:tgtEl>
                                        <p:attrNameLst>
                                          <p:attrName>style.visibility</p:attrName>
                                        </p:attrNameLst>
                                      </p:cBhvr>
                                      <p:to>
                                        <p:strVal val="visible"/>
                                      </p:to>
                                    </p:set>
                                    <p:anim calcmode="lin" valueType="num">
                                      <p:cBhvr additive="base">
                                        <p:cTn id="66" dur="500" fill="hold"/>
                                        <p:tgtEl>
                                          <p:spTgt spid="21"/>
                                        </p:tgtEl>
                                        <p:attrNameLst>
                                          <p:attrName>ppt_x</p:attrName>
                                        </p:attrNameLst>
                                      </p:cBhvr>
                                      <p:tavLst>
                                        <p:tav tm="0">
                                          <p:val>
                                            <p:strVal val="#ppt_x"/>
                                          </p:val>
                                        </p:tav>
                                        <p:tav tm="100000">
                                          <p:val>
                                            <p:strVal val="#ppt_x"/>
                                          </p:val>
                                        </p:tav>
                                      </p:tavLst>
                                    </p:anim>
                                    <p:anim calcmode="lin" valueType="num">
                                      <p:cBhvr additive="base">
                                        <p:cTn id="67" dur="500" fill="hold"/>
                                        <p:tgtEl>
                                          <p:spTgt spid="21"/>
                                        </p:tgtEl>
                                        <p:attrNameLst>
                                          <p:attrName>ppt_y</p:attrName>
                                        </p:attrNameLst>
                                      </p:cBhvr>
                                      <p:tavLst>
                                        <p:tav tm="0">
                                          <p:val>
                                            <p:strVal val="1+#ppt_h/2"/>
                                          </p:val>
                                        </p:tav>
                                        <p:tav tm="100000">
                                          <p:val>
                                            <p:strVal val="#ppt_y"/>
                                          </p:val>
                                        </p:tav>
                                      </p:tavLst>
                                    </p:anim>
                                  </p:childTnLst>
                                </p:cTn>
                              </p:par>
                            </p:childTnLst>
                          </p:cTn>
                        </p:par>
                        <p:par>
                          <p:cTn id="68" fill="hold">
                            <p:stCondLst>
                              <p:cond delay="4750"/>
                            </p:stCondLst>
                            <p:childTnLst>
                              <p:par>
                                <p:cTn id="69" presetID="53" presetClass="entr" presetSubtype="16" fill="hold" grpId="0" nodeType="afterEffect">
                                  <p:stCondLst>
                                    <p:cond delay="0"/>
                                  </p:stCondLst>
                                  <p:childTnLst>
                                    <p:set>
                                      <p:cBhvr>
                                        <p:cTn id="70" dur="1" fill="hold">
                                          <p:stCondLst>
                                            <p:cond delay="0"/>
                                          </p:stCondLst>
                                        </p:cTn>
                                        <p:tgtEl>
                                          <p:spTgt spid="22"/>
                                        </p:tgtEl>
                                        <p:attrNameLst>
                                          <p:attrName>style.visibility</p:attrName>
                                        </p:attrNameLst>
                                      </p:cBhvr>
                                      <p:to>
                                        <p:strVal val="visible"/>
                                      </p:to>
                                    </p:set>
                                    <p:anim calcmode="lin" valueType="num">
                                      <p:cBhvr>
                                        <p:cTn id="71" dur="500" fill="hold"/>
                                        <p:tgtEl>
                                          <p:spTgt spid="22"/>
                                        </p:tgtEl>
                                        <p:attrNameLst>
                                          <p:attrName>ppt_w</p:attrName>
                                        </p:attrNameLst>
                                      </p:cBhvr>
                                      <p:tavLst>
                                        <p:tav tm="0">
                                          <p:val>
                                            <p:fltVal val="0"/>
                                          </p:val>
                                        </p:tav>
                                        <p:tav tm="100000">
                                          <p:val>
                                            <p:strVal val="#ppt_w"/>
                                          </p:val>
                                        </p:tav>
                                      </p:tavLst>
                                    </p:anim>
                                    <p:anim calcmode="lin" valueType="num">
                                      <p:cBhvr>
                                        <p:cTn id="72" dur="500" fill="hold"/>
                                        <p:tgtEl>
                                          <p:spTgt spid="22"/>
                                        </p:tgtEl>
                                        <p:attrNameLst>
                                          <p:attrName>ppt_h</p:attrName>
                                        </p:attrNameLst>
                                      </p:cBhvr>
                                      <p:tavLst>
                                        <p:tav tm="0">
                                          <p:val>
                                            <p:fltVal val="0"/>
                                          </p:val>
                                        </p:tav>
                                        <p:tav tm="100000">
                                          <p:val>
                                            <p:strVal val="#ppt_h"/>
                                          </p:val>
                                        </p:tav>
                                      </p:tavLst>
                                    </p:anim>
                                    <p:animEffect transition="in" filter="fade">
                                      <p:cBhvr>
                                        <p:cTn id="73" dur="500"/>
                                        <p:tgtEl>
                                          <p:spTgt spid="22"/>
                                        </p:tgtEl>
                                      </p:cBhvr>
                                    </p:animEffect>
                                  </p:childTnLst>
                                </p:cTn>
                              </p:par>
                            </p:childTnLst>
                          </p:cTn>
                        </p:par>
                        <p:par>
                          <p:cTn id="74" fill="hold">
                            <p:stCondLst>
                              <p:cond delay="5250"/>
                            </p:stCondLst>
                            <p:childTnLst>
                              <p:par>
                                <p:cTn id="75" presetID="2" presetClass="entr" presetSubtype="4" fill="hold" grpId="0" nodeType="after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additive="base">
                                        <p:cTn id="77" dur="500" fill="hold"/>
                                        <p:tgtEl>
                                          <p:spTgt spid="23"/>
                                        </p:tgtEl>
                                        <p:attrNameLst>
                                          <p:attrName>ppt_x</p:attrName>
                                        </p:attrNameLst>
                                      </p:cBhvr>
                                      <p:tavLst>
                                        <p:tav tm="0">
                                          <p:val>
                                            <p:strVal val="#ppt_x"/>
                                          </p:val>
                                        </p:tav>
                                        <p:tav tm="100000">
                                          <p:val>
                                            <p:strVal val="#ppt_x"/>
                                          </p:val>
                                        </p:tav>
                                      </p:tavLst>
                                    </p:anim>
                                    <p:anim calcmode="lin" valueType="num">
                                      <p:cBhvr additive="base">
                                        <p:cTn id="7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animBg="1"/>
      <p:bldP spid="18" grpId="0"/>
      <p:bldP spid="19" grpId="0"/>
      <p:bldP spid="20" grpId="0"/>
      <p:bldP spid="21" grpId="0"/>
      <p:bldP spid="22" grpId="0"/>
      <p:bldP spid="2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grpSp>
        <p:nvGrpSpPr>
          <p:cNvPr id="6" name="组合 12">
            <a:extLst>
              <a:ext uri="{FF2B5EF4-FFF2-40B4-BE49-F238E27FC236}">
                <a16:creationId xmlns:a16="http://schemas.microsoft.com/office/drawing/2014/main" id="{0952CCE8-DBF8-496E-96A0-A7F2E4F34D47}"/>
              </a:ext>
            </a:extLst>
          </p:cNvPr>
          <p:cNvGrpSpPr/>
          <p:nvPr/>
        </p:nvGrpSpPr>
        <p:grpSpPr bwMode="auto">
          <a:xfrm>
            <a:off x="6202155" y="1703012"/>
            <a:ext cx="2432818" cy="616397"/>
            <a:chOff x="-102083" y="-111058"/>
            <a:chExt cx="3243397" cy="821862"/>
          </a:xfrm>
        </p:grpSpPr>
        <p:sp>
          <p:nvSpPr>
            <p:cNvPr id="7" name="TextBox 1">
              <a:extLst>
                <a:ext uri="{FF2B5EF4-FFF2-40B4-BE49-F238E27FC236}">
                  <a16:creationId xmlns:a16="http://schemas.microsoft.com/office/drawing/2014/main" id="{D59EE033-3D32-4EBB-83F6-3F0903B57F30}"/>
                </a:ext>
              </a:extLst>
            </p:cNvPr>
            <p:cNvSpPr>
              <a:spLocks noChangeArrowheads="1"/>
            </p:cNvSpPr>
            <p:nvPr/>
          </p:nvSpPr>
          <p:spPr bwMode="auto">
            <a:xfrm>
              <a:off x="-102083" y="-111058"/>
              <a:ext cx="380832"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p>
              <a:r>
                <a:rPr lang="en-US" sz="2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Impact" panose="020B0806030902050204" pitchFamily="34" charset="0"/>
                </a:rPr>
                <a:t>1</a:t>
              </a:r>
              <a:endParaRPr lang="zh-CN" altLang="en-US" sz="2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Impact" panose="020B0806030902050204" pitchFamily="34" charset="0"/>
              </a:endParaRPr>
            </a:p>
          </p:txBody>
        </p:sp>
        <p:sp>
          <p:nvSpPr>
            <p:cNvPr id="8" name="直接连接符 15">
              <a:extLst>
                <a:ext uri="{FF2B5EF4-FFF2-40B4-BE49-F238E27FC236}">
                  <a16:creationId xmlns:a16="http://schemas.microsoft.com/office/drawing/2014/main" id="{DE39B6D3-2BC9-4709-996B-AA4753842AB4}"/>
                </a:ext>
              </a:extLst>
            </p:cNvPr>
            <p:cNvSpPr>
              <a:spLocks noChangeShapeType="1"/>
            </p:cNvSpPr>
            <p:nvPr/>
          </p:nvSpPr>
          <p:spPr bwMode="auto">
            <a:xfrm flipH="1">
              <a:off x="0" y="0"/>
              <a:ext cx="590550" cy="590550"/>
            </a:xfrm>
            <a:prstGeom prst="line">
              <a:avLst/>
            </a:prstGeom>
            <a:noFill/>
            <a:ln w="9525" cap="flat" cmpd="sng">
              <a:solidFill>
                <a:schemeClr val="tx1">
                  <a:lumMod val="65000"/>
                  <a:lumOff val="35000"/>
                </a:schemeClr>
              </a:solidFill>
              <a:bevel/>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9" name="矩形 7">
              <a:extLst>
                <a:ext uri="{FF2B5EF4-FFF2-40B4-BE49-F238E27FC236}">
                  <a16:creationId xmlns:a16="http://schemas.microsoft.com/office/drawing/2014/main" id="{2D812ED3-A07A-429B-9FCF-744C2E201384}"/>
                </a:ext>
              </a:extLst>
            </p:cNvPr>
            <p:cNvSpPr>
              <a:spLocks noChangeArrowheads="1"/>
            </p:cNvSpPr>
            <p:nvPr/>
          </p:nvSpPr>
          <p:spPr bwMode="auto">
            <a:xfrm>
              <a:off x="452435" y="95251"/>
              <a:ext cx="2688879"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2400" b="1" dirty="0">
                  <a:solidFill>
                    <a:schemeClr val="tx1">
                      <a:lumMod val="75000"/>
                      <a:lumOff val="25000"/>
                    </a:schemeClr>
                  </a:solidFill>
                  <a:latin typeface="字魂59号-创粗黑" panose="00000500000000000000" pitchFamily="2" charset="-122"/>
                  <a:ea typeface="字魂59号-创粗黑" panose="00000500000000000000" pitchFamily="2" charset="-122"/>
                </a:rPr>
                <a:t>添加文本</a:t>
              </a:r>
            </a:p>
          </p:txBody>
        </p:sp>
      </p:grpSp>
      <p:sp>
        <p:nvSpPr>
          <p:cNvPr id="10" name="矩形 8">
            <a:extLst>
              <a:ext uri="{FF2B5EF4-FFF2-40B4-BE49-F238E27FC236}">
                <a16:creationId xmlns:a16="http://schemas.microsoft.com/office/drawing/2014/main" id="{187D9C92-2667-4BB0-B7AE-40873DEDF9C7}"/>
              </a:ext>
            </a:extLst>
          </p:cNvPr>
          <p:cNvSpPr>
            <a:spLocks noChangeArrowheads="1"/>
          </p:cNvSpPr>
          <p:nvPr/>
        </p:nvSpPr>
        <p:spPr bwMode="auto">
          <a:xfrm>
            <a:off x="6618053" y="2291701"/>
            <a:ext cx="4676666" cy="594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lIns="68579" tIns="34289" rIns="68579" bIns="34289">
            <a:spAutoFit/>
          </a:bodyPr>
          <a:lstStyle/>
          <a:p>
            <a:pPr algn="just">
              <a:lnSpc>
                <a:spcPct val="150000"/>
              </a:lnSpc>
            </a:pPr>
            <a:r>
              <a:rPr lang="zh-CN" altLang="en-US" sz="1200" dirty="0">
                <a:solidFill>
                  <a:schemeClr val="tx1">
                    <a:lumMod val="75000"/>
                    <a:lumOff val="25000"/>
                  </a:schemeClr>
                </a:solidFill>
                <a:latin typeface="字魂59号-创粗黑" panose="00000500000000000000" pitchFamily="2" charset="-122"/>
                <a:ea typeface="字魂59号-创粗黑" panose="00000500000000000000" pitchFamily="2" charset="-122"/>
                <a:sym typeface="微软雅黑" panose="020B0503020204020204" pitchFamily="34" charset="-122"/>
              </a:rPr>
              <a:t>在这里输入内容文本在这里输入内容文本在这里输入内容文本在这里输入内容文本在这里输入内容文本在这里输入内容文本</a:t>
            </a:r>
          </a:p>
        </p:txBody>
      </p:sp>
      <p:grpSp>
        <p:nvGrpSpPr>
          <p:cNvPr id="11" name="组合 18">
            <a:extLst>
              <a:ext uri="{FF2B5EF4-FFF2-40B4-BE49-F238E27FC236}">
                <a16:creationId xmlns:a16="http://schemas.microsoft.com/office/drawing/2014/main" id="{8392D5B2-511C-437B-9896-C3387C5E56FD}"/>
              </a:ext>
            </a:extLst>
          </p:cNvPr>
          <p:cNvGrpSpPr/>
          <p:nvPr/>
        </p:nvGrpSpPr>
        <p:grpSpPr bwMode="auto">
          <a:xfrm>
            <a:off x="6202155" y="3215180"/>
            <a:ext cx="1831687" cy="652041"/>
            <a:chOff x="-106851" y="-158584"/>
            <a:chExt cx="2442121" cy="869387"/>
          </a:xfrm>
        </p:grpSpPr>
        <p:sp>
          <p:nvSpPr>
            <p:cNvPr id="12" name="TextBox 10">
              <a:extLst>
                <a:ext uri="{FF2B5EF4-FFF2-40B4-BE49-F238E27FC236}">
                  <a16:creationId xmlns:a16="http://schemas.microsoft.com/office/drawing/2014/main" id="{26A36E54-CC65-4E87-8135-9BABDE719F55}"/>
                </a:ext>
              </a:extLst>
            </p:cNvPr>
            <p:cNvSpPr>
              <a:spLocks noChangeArrowheads="1"/>
            </p:cNvSpPr>
            <p:nvPr/>
          </p:nvSpPr>
          <p:spPr bwMode="auto">
            <a:xfrm>
              <a:off x="-106851" y="-158584"/>
              <a:ext cx="457795"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p>
              <a:r>
                <a:rPr lang="en-US" sz="2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Impact" panose="020B0806030902050204" pitchFamily="34" charset="0"/>
                </a:rPr>
                <a:t>2</a:t>
              </a:r>
              <a:endParaRPr lang="zh-CN" altLang="en-US" sz="2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Impact" panose="020B0806030902050204" pitchFamily="34" charset="0"/>
              </a:endParaRPr>
            </a:p>
          </p:txBody>
        </p:sp>
        <p:sp>
          <p:nvSpPr>
            <p:cNvPr id="13" name="直接连接符 20">
              <a:extLst>
                <a:ext uri="{FF2B5EF4-FFF2-40B4-BE49-F238E27FC236}">
                  <a16:creationId xmlns:a16="http://schemas.microsoft.com/office/drawing/2014/main" id="{D39E8984-994B-4B44-9337-3EB981751A45}"/>
                </a:ext>
              </a:extLst>
            </p:cNvPr>
            <p:cNvSpPr>
              <a:spLocks noChangeShapeType="1"/>
            </p:cNvSpPr>
            <p:nvPr/>
          </p:nvSpPr>
          <p:spPr bwMode="auto">
            <a:xfrm flipH="1">
              <a:off x="0" y="0"/>
              <a:ext cx="590550" cy="590550"/>
            </a:xfrm>
            <a:prstGeom prst="line">
              <a:avLst/>
            </a:prstGeom>
            <a:noFill/>
            <a:ln w="9525" cap="flat" cmpd="sng">
              <a:solidFill>
                <a:schemeClr val="tx1">
                  <a:lumMod val="65000"/>
                  <a:lumOff val="35000"/>
                </a:schemeClr>
              </a:solidFill>
              <a:bevel/>
            </a:ln>
            <a:extLst>
              <a:ext uri="{909E8E84-426E-40DD-AFC4-6F175D3DCCD1}">
                <a14:hiddenFill xmlns:a14="http://schemas.microsoft.com/office/drawing/2010/main">
                  <a:noFill/>
                </a14:hiddenFill>
              </a:ext>
            </a:extLst>
          </p:spPr>
          <p:txBody>
            <a:bodyPr/>
            <a:lstStyle/>
            <a:p>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4" name="矩形 12">
              <a:extLst>
                <a:ext uri="{FF2B5EF4-FFF2-40B4-BE49-F238E27FC236}">
                  <a16:creationId xmlns:a16="http://schemas.microsoft.com/office/drawing/2014/main" id="{E0E61747-3605-4410-9F91-3AEA5D8FF64C}"/>
                </a:ext>
              </a:extLst>
            </p:cNvPr>
            <p:cNvSpPr>
              <a:spLocks noChangeArrowheads="1"/>
            </p:cNvSpPr>
            <p:nvPr/>
          </p:nvSpPr>
          <p:spPr bwMode="auto">
            <a:xfrm>
              <a:off x="447673" y="95250"/>
              <a:ext cx="1887597"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p>
              <a:r>
                <a:rPr lang="zh-CN" altLang="en-US" sz="2400" b="1" dirty="0">
                  <a:solidFill>
                    <a:schemeClr val="tx1">
                      <a:lumMod val="75000"/>
                      <a:lumOff val="25000"/>
                    </a:schemeClr>
                  </a:solidFill>
                  <a:latin typeface="字魂59号-创粗黑" panose="00000500000000000000" pitchFamily="2" charset="-122"/>
                  <a:ea typeface="字魂59号-创粗黑" panose="00000500000000000000" pitchFamily="2" charset="-122"/>
                </a:rPr>
                <a:t>添加文本</a:t>
              </a:r>
            </a:p>
          </p:txBody>
        </p:sp>
      </p:grpSp>
      <p:sp>
        <p:nvSpPr>
          <p:cNvPr id="15" name="矩形 9">
            <a:extLst>
              <a:ext uri="{FF2B5EF4-FFF2-40B4-BE49-F238E27FC236}">
                <a16:creationId xmlns:a16="http://schemas.microsoft.com/office/drawing/2014/main" id="{BA866AB8-551A-48EF-96B1-ABCA9C552DFF}"/>
              </a:ext>
            </a:extLst>
          </p:cNvPr>
          <p:cNvSpPr>
            <a:spLocks noChangeArrowheads="1"/>
          </p:cNvSpPr>
          <p:nvPr/>
        </p:nvSpPr>
        <p:spPr bwMode="auto">
          <a:xfrm>
            <a:off x="6618053" y="3827103"/>
            <a:ext cx="4676666" cy="594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lIns="68579" tIns="34289" rIns="68579" bIns="34289">
            <a:spAutoFit/>
          </a:bodyPr>
          <a:lstStyle/>
          <a:p>
            <a:pPr algn="just">
              <a:lnSpc>
                <a:spcPct val="150000"/>
              </a:lnSpc>
            </a:pPr>
            <a:r>
              <a:rPr lang="zh-CN" altLang="en-US" sz="1200" dirty="0">
                <a:solidFill>
                  <a:schemeClr val="tx1">
                    <a:lumMod val="75000"/>
                    <a:lumOff val="25000"/>
                  </a:schemeClr>
                </a:solidFill>
                <a:latin typeface="字魂59号-创粗黑" panose="00000500000000000000" pitchFamily="2" charset="-122"/>
                <a:ea typeface="字魂59号-创粗黑" panose="00000500000000000000" pitchFamily="2" charset="-122"/>
                <a:sym typeface="微软雅黑" panose="020B0503020204020204" pitchFamily="34" charset="-122"/>
              </a:rPr>
              <a:t>在这里输入内容文本在这里输入内容文本在这里输入内容文本在这里输入内容文本在这里输入内容文本在这里输入内容文本</a:t>
            </a:r>
          </a:p>
        </p:txBody>
      </p:sp>
      <p:grpSp>
        <p:nvGrpSpPr>
          <p:cNvPr id="16" name="组合 18">
            <a:extLst>
              <a:ext uri="{FF2B5EF4-FFF2-40B4-BE49-F238E27FC236}">
                <a16:creationId xmlns:a16="http://schemas.microsoft.com/office/drawing/2014/main" id="{BAEB592E-8847-4DE7-B274-727ED5F89625}"/>
              </a:ext>
            </a:extLst>
          </p:cNvPr>
          <p:cNvGrpSpPr/>
          <p:nvPr/>
        </p:nvGrpSpPr>
        <p:grpSpPr bwMode="auto">
          <a:xfrm>
            <a:off x="6230057" y="4871364"/>
            <a:ext cx="1831687" cy="652041"/>
            <a:chOff x="-106851" y="-158584"/>
            <a:chExt cx="2442121" cy="869387"/>
          </a:xfrm>
        </p:grpSpPr>
        <p:sp>
          <p:nvSpPr>
            <p:cNvPr id="17" name="TextBox 10">
              <a:extLst>
                <a:ext uri="{FF2B5EF4-FFF2-40B4-BE49-F238E27FC236}">
                  <a16:creationId xmlns:a16="http://schemas.microsoft.com/office/drawing/2014/main" id="{4E513CEB-1D84-4E7E-825E-18E49C6F5525}"/>
                </a:ext>
              </a:extLst>
            </p:cNvPr>
            <p:cNvSpPr>
              <a:spLocks noChangeArrowheads="1"/>
            </p:cNvSpPr>
            <p:nvPr/>
          </p:nvSpPr>
          <p:spPr bwMode="auto">
            <a:xfrm>
              <a:off x="-106851" y="-158584"/>
              <a:ext cx="438558"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p>
              <a:r>
                <a:rPr lang="en-US" sz="2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Impact" panose="020B0806030902050204" pitchFamily="34" charset="0"/>
                </a:rPr>
                <a:t>3</a:t>
              </a:r>
              <a:endParaRPr lang="zh-CN" altLang="en-US" sz="2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Impact" panose="020B0806030902050204" pitchFamily="34" charset="0"/>
              </a:endParaRPr>
            </a:p>
          </p:txBody>
        </p:sp>
        <p:sp>
          <p:nvSpPr>
            <p:cNvPr id="18" name="直接连接符 20">
              <a:extLst>
                <a:ext uri="{FF2B5EF4-FFF2-40B4-BE49-F238E27FC236}">
                  <a16:creationId xmlns:a16="http://schemas.microsoft.com/office/drawing/2014/main" id="{E541499C-298A-46B7-AC20-01436F89B0A8}"/>
                </a:ext>
              </a:extLst>
            </p:cNvPr>
            <p:cNvSpPr>
              <a:spLocks noChangeShapeType="1"/>
            </p:cNvSpPr>
            <p:nvPr/>
          </p:nvSpPr>
          <p:spPr bwMode="auto">
            <a:xfrm flipH="1">
              <a:off x="0" y="0"/>
              <a:ext cx="590550" cy="590550"/>
            </a:xfrm>
            <a:prstGeom prst="line">
              <a:avLst/>
            </a:prstGeom>
            <a:noFill/>
            <a:ln w="9525" cap="flat" cmpd="sng">
              <a:solidFill>
                <a:schemeClr val="tx1">
                  <a:lumMod val="65000"/>
                  <a:lumOff val="35000"/>
                </a:schemeClr>
              </a:solidFill>
              <a:bevel/>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9" name="矩形 12">
              <a:extLst>
                <a:ext uri="{FF2B5EF4-FFF2-40B4-BE49-F238E27FC236}">
                  <a16:creationId xmlns:a16="http://schemas.microsoft.com/office/drawing/2014/main" id="{77A643AC-3474-46C1-A2A1-2CE5D3FDC9A1}"/>
                </a:ext>
              </a:extLst>
            </p:cNvPr>
            <p:cNvSpPr>
              <a:spLocks noChangeArrowheads="1"/>
            </p:cNvSpPr>
            <p:nvPr/>
          </p:nvSpPr>
          <p:spPr bwMode="auto">
            <a:xfrm>
              <a:off x="447673" y="95250"/>
              <a:ext cx="1887597"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spAutoFit/>
            </a:bodyPr>
            <a:lstStyle/>
            <a:p>
              <a:r>
                <a:rPr lang="zh-CN" altLang="en-US" sz="2400" b="1" dirty="0">
                  <a:solidFill>
                    <a:schemeClr val="tx1">
                      <a:lumMod val="75000"/>
                      <a:lumOff val="25000"/>
                    </a:schemeClr>
                  </a:solidFill>
                  <a:latin typeface="字魂59号-创粗黑" panose="00000500000000000000" pitchFamily="2" charset="-122"/>
                  <a:ea typeface="字魂59号-创粗黑" panose="00000500000000000000" pitchFamily="2" charset="-122"/>
                </a:rPr>
                <a:t>添加文本</a:t>
              </a:r>
            </a:p>
          </p:txBody>
        </p:sp>
      </p:grpSp>
      <p:sp>
        <p:nvSpPr>
          <p:cNvPr id="20" name="矩形 9">
            <a:extLst>
              <a:ext uri="{FF2B5EF4-FFF2-40B4-BE49-F238E27FC236}">
                <a16:creationId xmlns:a16="http://schemas.microsoft.com/office/drawing/2014/main" id="{09325431-1BAA-48B4-8137-CACE14F65428}"/>
              </a:ext>
            </a:extLst>
          </p:cNvPr>
          <p:cNvSpPr>
            <a:spLocks noChangeArrowheads="1"/>
          </p:cNvSpPr>
          <p:nvPr/>
        </p:nvSpPr>
        <p:spPr bwMode="auto">
          <a:xfrm>
            <a:off x="6645955" y="5483287"/>
            <a:ext cx="4676666" cy="594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lIns="68579" tIns="34289" rIns="68579" bIns="34289">
            <a:spAutoFit/>
          </a:bodyPr>
          <a:lstStyle/>
          <a:p>
            <a:pPr algn="just">
              <a:lnSpc>
                <a:spcPct val="150000"/>
              </a:lnSpc>
            </a:pPr>
            <a:r>
              <a:rPr lang="zh-CN" altLang="en-US" sz="1200" dirty="0">
                <a:solidFill>
                  <a:schemeClr val="tx1">
                    <a:lumMod val="75000"/>
                    <a:lumOff val="25000"/>
                  </a:schemeClr>
                </a:solidFill>
                <a:latin typeface="字魂59号-创粗黑" panose="00000500000000000000" pitchFamily="2" charset="-122"/>
                <a:ea typeface="字魂59号-创粗黑" panose="00000500000000000000" pitchFamily="2" charset="-122"/>
                <a:sym typeface="微软雅黑" panose="020B0503020204020204" pitchFamily="34" charset="-122"/>
              </a:rPr>
              <a:t>在这里输入内容文本在这里输入内容文本在这里输入内容文本在这里输入内容文本在这里输入内容文本在这里输入内容文本</a:t>
            </a:r>
          </a:p>
        </p:txBody>
      </p:sp>
      <p:grpSp>
        <p:nvGrpSpPr>
          <p:cNvPr id="21" name="组合 20">
            <a:extLst>
              <a:ext uri="{FF2B5EF4-FFF2-40B4-BE49-F238E27FC236}">
                <a16:creationId xmlns:a16="http://schemas.microsoft.com/office/drawing/2014/main" id="{C2380496-F010-4B18-8E74-305E0E270511}"/>
              </a:ext>
            </a:extLst>
          </p:cNvPr>
          <p:cNvGrpSpPr/>
          <p:nvPr/>
        </p:nvGrpSpPr>
        <p:grpSpPr>
          <a:xfrm>
            <a:off x="412150" y="1703012"/>
            <a:ext cx="5469652" cy="4795238"/>
            <a:chOff x="412150" y="1703012"/>
            <a:chExt cx="5469652" cy="4795238"/>
          </a:xfrm>
        </p:grpSpPr>
        <p:pic>
          <p:nvPicPr>
            <p:cNvPr id="22" name="Picture 26" descr="iMac.png">
              <a:extLst>
                <a:ext uri="{FF2B5EF4-FFF2-40B4-BE49-F238E27FC236}">
                  <a16:creationId xmlns:a16="http://schemas.microsoft.com/office/drawing/2014/main" id="{E4CEC580-C2C7-46C3-950B-0EE9DF020E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150" y="1703012"/>
              <a:ext cx="5469652" cy="4795238"/>
            </a:xfrm>
            <a:prstGeom prst="rect">
              <a:avLst/>
            </a:prstGeom>
          </p:spPr>
        </p:pic>
        <p:pic>
          <p:nvPicPr>
            <p:cNvPr id="23" name="图片 22">
              <a:extLst>
                <a:ext uri="{FF2B5EF4-FFF2-40B4-BE49-F238E27FC236}">
                  <a16:creationId xmlns:a16="http://schemas.microsoft.com/office/drawing/2014/main" id="{5FED3E29-1540-4168-819F-3217ED1E0B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14940" y="2396155"/>
              <a:ext cx="4015859" cy="2319074"/>
            </a:xfrm>
            <a:prstGeom prst="rect">
              <a:avLst/>
            </a:prstGeom>
          </p:spPr>
        </p:pic>
      </p:grpSp>
    </p:spTree>
    <p:extLst>
      <p:ext uri="{BB962C8B-B14F-4D97-AF65-F5344CB8AC3E}">
        <p14:creationId xmlns:p14="http://schemas.microsoft.com/office/powerpoint/2010/main" val="3888314097"/>
      </p:ext>
    </p:extLst>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 presetClass="entr" presetSubtype="2" decel="10000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ppt_x</p:attrName>
                                        </p:attrNameLst>
                                      </p:cBhvr>
                                      <p:tavLst>
                                        <p:tav tm="0">
                                          <p:val>
                                            <p:strVal val="1+#ppt_w/2"/>
                                          </p:val>
                                        </p:tav>
                                        <p:tav tm="100000">
                                          <p:val>
                                            <p:strVal val="#ppt_x"/>
                                          </p:val>
                                        </p:tav>
                                      </p:tavLst>
                                    </p:anim>
                                    <p:anim calcmode="lin" valueType="num">
                                      <p:cBhvr>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ppt_x</p:attrName>
                                        </p:attrNameLst>
                                      </p:cBhvr>
                                      <p:tavLst>
                                        <p:tav tm="0">
                                          <p:val>
                                            <p:strVal val="0-#ppt_w/2"/>
                                          </p:val>
                                        </p:tav>
                                        <p:tav tm="100000">
                                          <p:val>
                                            <p:strVal val="#ppt_x"/>
                                          </p:val>
                                        </p:tav>
                                      </p:tavLst>
                                    </p:anim>
                                    <p:anim calcmode="lin" valueType="num">
                                      <p:cBhvr>
                                        <p:cTn id="16" dur="500" fill="hold"/>
                                        <p:tgtEl>
                                          <p:spTgt spid="10"/>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decel="100000" fill="hold" nodeType="after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p:cTn id="20" dur="500" fill="hold"/>
                                        <p:tgtEl>
                                          <p:spTgt spid="11"/>
                                        </p:tgtEl>
                                        <p:attrNameLst>
                                          <p:attrName>ppt_x</p:attrName>
                                        </p:attrNameLst>
                                      </p:cBhvr>
                                      <p:tavLst>
                                        <p:tav tm="0">
                                          <p:val>
                                            <p:strVal val="1+#ppt_w/2"/>
                                          </p:val>
                                        </p:tav>
                                        <p:tav tm="100000">
                                          <p:val>
                                            <p:strVal val="#ppt_x"/>
                                          </p:val>
                                        </p:tav>
                                      </p:tavLst>
                                    </p:anim>
                                    <p:anim calcmode="lin" valueType="num">
                                      <p:cBhvr>
                                        <p:cTn id="21" dur="500" fill="hold"/>
                                        <p:tgtEl>
                                          <p:spTgt spid="11"/>
                                        </p:tgtEl>
                                        <p:attrNameLst>
                                          <p:attrName>ppt_y</p:attrName>
                                        </p:attrNameLst>
                                      </p:cBhvr>
                                      <p:tavLst>
                                        <p:tav tm="0">
                                          <p:val>
                                            <p:strVal val="#ppt_y"/>
                                          </p:val>
                                        </p:tav>
                                        <p:tav tm="100000">
                                          <p:val>
                                            <p:strVal val="#ppt_y"/>
                                          </p:val>
                                        </p:tav>
                                      </p:tavLst>
                                    </p:anim>
                                  </p:childTnLst>
                                </p:cTn>
                              </p:par>
                              <p:par>
                                <p:cTn id="22" presetID="2" presetClass="entr" presetSubtype="8" decel="10000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 calcmode="lin" valueType="num">
                                      <p:cBhvr>
                                        <p:cTn id="24" dur="500" fill="hold"/>
                                        <p:tgtEl>
                                          <p:spTgt spid="15"/>
                                        </p:tgtEl>
                                        <p:attrNameLst>
                                          <p:attrName>ppt_x</p:attrName>
                                        </p:attrNameLst>
                                      </p:cBhvr>
                                      <p:tavLst>
                                        <p:tav tm="0">
                                          <p:val>
                                            <p:strVal val="0-#ppt_w/2"/>
                                          </p:val>
                                        </p:tav>
                                        <p:tav tm="100000">
                                          <p:val>
                                            <p:strVal val="#ppt_x"/>
                                          </p:val>
                                        </p:tav>
                                      </p:tavLst>
                                    </p:anim>
                                    <p:anim calcmode="lin" valueType="num">
                                      <p:cBhvr>
                                        <p:cTn id="25" dur="500" fill="hold"/>
                                        <p:tgtEl>
                                          <p:spTgt spid="15"/>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 presetClass="entr" presetSubtype="2" decel="100000" fill="hold"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p:cTn id="29" dur="500" fill="hold"/>
                                        <p:tgtEl>
                                          <p:spTgt spid="16"/>
                                        </p:tgtEl>
                                        <p:attrNameLst>
                                          <p:attrName>ppt_x</p:attrName>
                                        </p:attrNameLst>
                                      </p:cBhvr>
                                      <p:tavLst>
                                        <p:tav tm="0">
                                          <p:val>
                                            <p:strVal val="1+#ppt_w/2"/>
                                          </p:val>
                                        </p:tav>
                                        <p:tav tm="100000">
                                          <p:val>
                                            <p:strVal val="#ppt_x"/>
                                          </p:val>
                                        </p:tav>
                                      </p:tavLst>
                                    </p:anim>
                                    <p:anim calcmode="lin" valueType="num">
                                      <p:cBhvr>
                                        <p:cTn id="30" dur="500" fill="hold"/>
                                        <p:tgtEl>
                                          <p:spTgt spid="16"/>
                                        </p:tgtEl>
                                        <p:attrNameLst>
                                          <p:attrName>ppt_y</p:attrName>
                                        </p:attrNameLst>
                                      </p:cBhvr>
                                      <p:tavLst>
                                        <p:tav tm="0">
                                          <p:val>
                                            <p:strVal val="#ppt_y"/>
                                          </p:val>
                                        </p:tav>
                                        <p:tav tm="100000">
                                          <p:val>
                                            <p:strVal val="#ppt_y"/>
                                          </p:val>
                                        </p:tav>
                                      </p:tavLst>
                                    </p:anim>
                                  </p:childTnLst>
                                </p:cTn>
                              </p:par>
                              <p:par>
                                <p:cTn id="31" presetID="2" presetClass="entr" presetSubtype="8" decel="10000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 calcmode="lin" valueType="num">
                                      <p:cBhvr>
                                        <p:cTn id="33" dur="500" fill="hold"/>
                                        <p:tgtEl>
                                          <p:spTgt spid="20"/>
                                        </p:tgtEl>
                                        <p:attrNameLst>
                                          <p:attrName>ppt_x</p:attrName>
                                        </p:attrNameLst>
                                      </p:cBhvr>
                                      <p:tavLst>
                                        <p:tav tm="0">
                                          <p:val>
                                            <p:strVal val="0-#ppt_w/2"/>
                                          </p:val>
                                        </p:tav>
                                        <p:tav tm="100000">
                                          <p:val>
                                            <p:strVal val="#ppt_x"/>
                                          </p:val>
                                        </p:tav>
                                      </p:tavLst>
                                    </p:anim>
                                    <p:anim calcmode="lin" valueType="num">
                                      <p:cBhvr>
                                        <p:cTn id="34"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bldLvl="0" autoUpdateAnimBg="0"/>
      <p:bldP spid="15" grpId="0" bldLvl="0" autoUpdateAnimBg="0"/>
      <p:bldP spid="20" grpId="0" bldLvl="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E374E1A1-6768-4C96-9CBA-8C005831B849}"/>
              </a:ext>
            </a:extLst>
          </p:cNvPr>
          <p:cNvPicPr>
            <a:picLocks noChangeAspect="1"/>
          </p:cNvPicPr>
          <p:nvPr/>
        </p:nvPicPr>
        <p:blipFill rotWithShape="1">
          <a:blip r:embed="rId2">
            <a:extLst>
              <a:ext uri="{28A0092B-C50C-407E-A947-70E740481C1C}">
                <a14:useLocalDpi xmlns:a14="http://schemas.microsoft.com/office/drawing/2010/main" val="0"/>
              </a:ext>
            </a:extLst>
          </a:blip>
          <a:srcRect t="7478" b="45128"/>
          <a:stretch/>
        </p:blipFill>
        <p:spPr>
          <a:xfrm>
            <a:off x="-1" y="0"/>
            <a:ext cx="12192000" cy="3308212"/>
          </a:xfrm>
          <a:prstGeom prst="rect">
            <a:avLst/>
          </a:prstGeom>
        </p:spPr>
      </p:pic>
      <p:sp>
        <p:nvSpPr>
          <p:cNvPr id="7" name="矩形 6">
            <a:extLst>
              <a:ext uri="{FF2B5EF4-FFF2-40B4-BE49-F238E27FC236}">
                <a16:creationId xmlns:a16="http://schemas.microsoft.com/office/drawing/2014/main" id="{F893002F-3857-4D9E-9340-7A8C9C32E1A5}"/>
              </a:ext>
            </a:extLst>
          </p:cNvPr>
          <p:cNvSpPr/>
          <p:nvPr/>
        </p:nvSpPr>
        <p:spPr>
          <a:xfrm>
            <a:off x="1" y="-16930"/>
            <a:ext cx="12191999" cy="3325142"/>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7A591825-2BB3-490B-9B6D-3A2F8784A9D4}"/>
              </a:ext>
            </a:extLst>
          </p:cNvPr>
          <p:cNvSpPr/>
          <p:nvPr/>
        </p:nvSpPr>
        <p:spPr>
          <a:xfrm>
            <a:off x="3931989" y="884665"/>
            <a:ext cx="4362526" cy="769441"/>
          </a:xfrm>
          <a:prstGeom prst="rect">
            <a:avLst/>
          </a:prstGeom>
        </p:spPr>
        <p:txBody>
          <a:bodyPr wrap="square">
            <a:spAutoFit/>
          </a:bodyPr>
          <a:lstStyle/>
          <a:p>
            <a:pPr algn="dist"/>
            <a:r>
              <a:rPr lang="en-US" altLang="zh-CN" sz="44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rPr>
              <a:t>BUSINESS</a:t>
            </a:r>
            <a:endParaRPr lang="zh-CN" altLang="en-US" sz="44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endParaRPr>
          </a:p>
        </p:txBody>
      </p:sp>
      <p:sp>
        <p:nvSpPr>
          <p:cNvPr id="17" name="矩形 16">
            <a:extLst>
              <a:ext uri="{FF2B5EF4-FFF2-40B4-BE49-F238E27FC236}">
                <a16:creationId xmlns:a16="http://schemas.microsoft.com/office/drawing/2014/main" id="{77EF383A-839A-499E-8037-719961381AE1}"/>
              </a:ext>
            </a:extLst>
          </p:cNvPr>
          <p:cNvSpPr/>
          <p:nvPr/>
        </p:nvSpPr>
        <p:spPr>
          <a:xfrm>
            <a:off x="2797277" y="3739110"/>
            <a:ext cx="6597446" cy="1246495"/>
          </a:xfrm>
          <a:prstGeom prst="rect">
            <a:avLst/>
          </a:prstGeom>
        </p:spPr>
        <p:txBody>
          <a:bodyPr wrap="square">
            <a:spAutoFit/>
          </a:bodyPr>
          <a:lstStyle/>
          <a:p>
            <a:pPr algn="dist"/>
            <a:r>
              <a:rPr lang="zh-CN" altLang="en-US" sz="7500" dirty="0">
                <a:solidFill>
                  <a:schemeClr val="tx1">
                    <a:lumMod val="85000"/>
                    <a:lumOff val="15000"/>
                  </a:schemeClr>
                </a:solidFill>
                <a:latin typeface="字魂59号-创粗黑" panose="00000500000000000000" pitchFamily="2" charset="-122"/>
                <a:ea typeface="字魂59号-创粗黑" panose="00000500000000000000" pitchFamily="2" charset="-122"/>
                <a:cs typeface="+mn-ea"/>
                <a:sym typeface="+mn-lt"/>
              </a:rPr>
              <a:t>感谢您的观看</a:t>
            </a:r>
          </a:p>
        </p:txBody>
      </p:sp>
      <p:sp>
        <p:nvSpPr>
          <p:cNvPr id="18" name="文本框 17">
            <a:extLst>
              <a:ext uri="{FF2B5EF4-FFF2-40B4-BE49-F238E27FC236}">
                <a16:creationId xmlns:a16="http://schemas.microsoft.com/office/drawing/2014/main" id="{3B23BDA5-6592-4864-B572-A38BFC1779E9}"/>
              </a:ext>
            </a:extLst>
          </p:cNvPr>
          <p:cNvSpPr txBox="1"/>
          <p:nvPr/>
        </p:nvSpPr>
        <p:spPr>
          <a:xfrm>
            <a:off x="4862051" y="5642156"/>
            <a:ext cx="2467896" cy="400110"/>
          </a:xfrm>
          <a:prstGeom prst="rect">
            <a:avLst/>
          </a:prstGeom>
          <a:noFill/>
          <a:ln>
            <a:noFill/>
          </a:ln>
        </p:spPr>
        <p:txBody>
          <a:bodyPr wrap="square" rtlCol="0">
            <a:spAutoFit/>
          </a:bodyPr>
          <a:lstStyle/>
          <a:p>
            <a:pPr algn="ctr"/>
            <a:r>
              <a:rPr lang="zh-CN" altLang="en-US" sz="2000" dirty="0">
                <a:solidFill>
                  <a:schemeClr val="bg2">
                    <a:lumMod val="10000"/>
                  </a:schemeClr>
                </a:solidFill>
                <a:latin typeface="字魂58号-创中黑" panose="00000500000000000000" pitchFamily="2" charset="-122"/>
                <a:ea typeface="字魂58号-创中黑" panose="00000500000000000000" pitchFamily="2" charset="-122"/>
              </a:rPr>
              <a:t>汇报人：小笼包</a:t>
            </a:r>
          </a:p>
        </p:txBody>
      </p:sp>
      <p:sp>
        <p:nvSpPr>
          <p:cNvPr id="19" name="文本框 18">
            <a:extLst>
              <a:ext uri="{FF2B5EF4-FFF2-40B4-BE49-F238E27FC236}">
                <a16:creationId xmlns:a16="http://schemas.microsoft.com/office/drawing/2014/main" id="{2CFBFDC5-8326-4016-85AB-1933C6823A21}"/>
              </a:ext>
            </a:extLst>
          </p:cNvPr>
          <p:cNvSpPr txBox="1"/>
          <p:nvPr/>
        </p:nvSpPr>
        <p:spPr>
          <a:xfrm>
            <a:off x="3726164" y="5084209"/>
            <a:ext cx="4739670" cy="461665"/>
          </a:xfrm>
          <a:prstGeom prst="rect">
            <a:avLst/>
          </a:prstGeom>
          <a:noFill/>
        </p:spPr>
        <p:txBody>
          <a:bodyPr wrap="square" rtlCol="0">
            <a:spAutoFit/>
          </a:bodyPr>
          <a:lstStyle/>
          <a:p>
            <a:pPr algn="ctr"/>
            <a:r>
              <a:rPr lang="en-US" altLang="zh-CN" sz="1200" dirty="0">
                <a:solidFill>
                  <a:schemeClr val="bg2">
                    <a:lumMod val="10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it's about learning to dance in the rain.</a:t>
            </a:r>
            <a:endParaRPr lang="zh-CN" altLang="en-US" sz="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20" name="文本框 19">
            <a:extLst>
              <a:ext uri="{FF2B5EF4-FFF2-40B4-BE49-F238E27FC236}">
                <a16:creationId xmlns:a16="http://schemas.microsoft.com/office/drawing/2014/main" id="{91212896-FFAF-4949-A4CD-41BB1E21AC1B}"/>
              </a:ext>
            </a:extLst>
          </p:cNvPr>
          <p:cNvSpPr txBox="1"/>
          <p:nvPr/>
        </p:nvSpPr>
        <p:spPr>
          <a:xfrm>
            <a:off x="4424132" y="1654106"/>
            <a:ext cx="3266530" cy="523220"/>
          </a:xfrm>
          <a:prstGeom prst="rect">
            <a:avLst/>
          </a:prstGeom>
          <a:noFill/>
        </p:spPr>
        <p:txBody>
          <a:bodyPr wrap="square" rtlCol="0">
            <a:spAutoFit/>
          </a:bodyPr>
          <a:lstStyle/>
          <a:p>
            <a:pPr algn="dist"/>
            <a:r>
              <a:rPr lang="en-US" altLang="zh-CN" sz="2800" b="1" i="1" dirty="0">
                <a:solidFill>
                  <a:schemeClr val="bg1"/>
                </a:solidFill>
                <a:latin typeface="字魂58号-创中黑" panose="00000500000000000000" pitchFamily="2" charset="-122"/>
                <a:ea typeface="字魂58号-创中黑" panose="00000500000000000000" pitchFamily="2" charset="-122"/>
                <a:cs typeface="+mn-ea"/>
                <a:sym typeface="+mn-lt"/>
              </a:rPr>
              <a:t>Summary Report</a:t>
            </a:r>
          </a:p>
        </p:txBody>
      </p:sp>
      <p:sp>
        <p:nvSpPr>
          <p:cNvPr id="2" name="矩形 1">
            <a:extLst>
              <a:ext uri="{FF2B5EF4-FFF2-40B4-BE49-F238E27FC236}">
                <a16:creationId xmlns:a16="http://schemas.microsoft.com/office/drawing/2014/main" id="{B972AB83-1776-4FA3-B1B9-98A718D4AE88}"/>
              </a:ext>
            </a:extLst>
          </p:cNvPr>
          <p:cNvSpPr/>
          <p:nvPr/>
        </p:nvSpPr>
        <p:spPr>
          <a:xfrm>
            <a:off x="-2" y="3261107"/>
            <a:ext cx="12192002" cy="4710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0BC86DD-EBDF-46B7-9634-6D29CE88ABAA}"/>
              </a:ext>
            </a:extLst>
          </p:cNvPr>
          <p:cNvSpPr/>
          <p:nvPr/>
        </p:nvSpPr>
        <p:spPr>
          <a:xfrm>
            <a:off x="4462734" y="2910955"/>
            <a:ext cx="3266536" cy="70030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5F59B5F7-F208-4F2F-B055-EF5C13F7BDC5}"/>
              </a:ext>
            </a:extLst>
          </p:cNvPr>
          <p:cNvSpPr txBox="1"/>
          <p:nvPr/>
        </p:nvSpPr>
        <p:spPr>
          <a:xfrm>
            <a:off x="4676026" y="2937943"/>
            <a:ext cx="2839948" cy="646331"/>
          </a:xfrm>
          <a:prstGeom prst="rect">
            <a:avLst/>
          </a:prstGeom>
          <a:noFill/>
        </p:spPr>
        <p:txBody>
          <a:bodyPr wrap="square" rtlCol="0">
            <a:spAutoFit/>
          </a:bodyPr>
          <a:lstStyle/>
          <a:p>
            <a:pPr algn="dist"/>
            <a:r>
              <a:rPr lang="en-US" altLang="zh-CN" sz="3600" dirty="0">
                <a:solidFill>
                  <a:schemeClr val="bg1"/>
                </a:solidFill>
                <a:latin typeface="字魂105号-简雅黑" panose="00000500000000000000" pitchFamily="2" charset="-122"/>
                <a:ea typeface="字魂105号-简雅黑" panose="00000500000000000000" pitchFamily="2" charset="-122"/>
              </a:rPr>
              <a:t>YOUR LOGO</a:t>
            </a:r>
            <a:endParaRPr lang="zh-CN" altLang="en-US" sz="3600" dirty="0">
              <a:solidFill>
                <a:schemeClr val="bg1"/>
              </a:solidFill>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409933394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left)">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22" presetClass="entr" presetSubtype="8" fill="hold" grpId="0" nodeType="after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wipe(left)">
                                      <p:cBhvr>
                                        <p:cTn id="25" dur="500"/>
                                        <p:tgtEl>
                                          <p:spTgt spid="1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anim calcmode="lin" valueType="num">
                                      <p:cBhvr additive="base">
                                        <p:cTn id="35" dur="500" fill="hold"/>
                                        <p:tgtEl>
                                          <p:spTgt spid="18"/>
                                        </p:tgtEl>
                                        <p:attrNameLst>
                                          <p:attrName>ppt_x</p:attrName>
                                        </p:attrNameLst>
                                      </p:cBhvr>
                                      <p:tavLst>
                                        <p:tav tm="0">
                                          <p:val>
                                            <p:strVal val="#ppt_x"/>
                                          </p:val>
                                        </p:tav>
                                        <p:tav tm="100000">
                                          <p:val>
                                            <p:strVal val="#ppt_x"/>
                                          </p:val>
                                        </p:tav>
                                      </p:tavLst>
                                    </p:anim>
                                    <p:anim calcmode="lin" valueType="num">
                                      <p:cBhvr additive="base">
                                        <p:cTn id="3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p:bldP spid="18" grpId="0"/>
      <p:bldP spid="19" grpId="0"/>
      <p:bldP spid="20"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BE011DC-DDAB-4DC4-8468-6A4DAD194A84}"/>
              </a:ext>
            </a:extLst>
          </p:cNvPr>
          <p:cNvPicPr>
            <a:picLocks noChangeAspect="1"/>
          </p:cNvPicPr>
          <p:nvPr/>
        </p:nvPicPr>
        <p:blipFill rotWithShape="1">
          <a:blip r:embed="rId2">
            <a:extLst>
              <a:ext uri="{28A0092B-C50C-407E-A947-70E740481C1C}">
                <a14:useLocalDpi xmlns:a14="http://schemas.microsoft.com/office/drawing/2010/main" val="0"/>
              </a:ext>
            </a:extLst>
          </a:blip>
          <a:srcRect l="39155" r="19742"/>
          <a:stretch/>
        </p:blipFill>
        <p:spPr>
          <a:xfrm flipH="1">
            <a:off x="-1" y="0"/>
            <a:ext cx="4648203" cy="6858000"/>
          </a:xfrm>
          <a:prstGeom prst="rect">
            <a:avLst/>
          </a:prstGeom>
        </p:spPr>
      </p:pic>
      <p:sp>
        <p:nvSpPr>
          <p:cNvPr id="6" name="矩形 5">
            <a:extLst>
              <a:ext uri="{FF2B5EF4-FFF2-40B4-BE49-F238E27FC236}">
                <a16:creationId xmlns:a16="http://schemas.microsoft.com/office/drawing/2014/main" id="{9081E886-0F96-4C7F-9ADA-8D00304D2284}"/>
              </a:ext>
            </a:extLst>
          </p:cNvPr>
          <p:cNvSpPr/>
          <p:nvPr/>
        </p:nvSpPr>
        <p:spPr>
          <a:xfrm>
            <a:off x="0" y="-16930"/>
            <a:ext cx="4648202" cy="6874930"/>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a:extLst>
              <a:ext uri="{FF2B5EF4-FFF2-40B4-BE49-F238E27FC236}">
                <a16:creationId xmlns:a16="http://schemas.microsoft.com/office/drawing/2014/main" id="{1F7DB85F-25DF-4520-875A-AF2F742C8A33}"/>
              </a:ext>
            </a:extLst>
          </p:cNvPr>
          <p:cNvSpPr/>
          <p:nvPr/>
        </p:nvSpPr>
        <p:spPr>
          <a:xfrm>
            <a:off x="4648202" y="-16930"/>
            <a:ext cx="80682" cy="687493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AD611024-F18D-44A2-B5A5-96069787D86A}"/>
              </a:ext>
            </a:extLst>
          </p:cNvPr>
          <p:cNvSpPr/>
          <p:nvPr/>
        </p:nvSpPr>
        <p:spPr>
          <a:xfrm>
            <a:off x="2505635" y="1981699"/>
            <a:ext cx="2877672" cy="287767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F8B0F6B4-BEB4-402A-A07A-71F4F563D5C7}"/>
              </a:ext>
            </a:extLst>
          </p:cNvPr>
          <p:cNvSpPr/>
          <p:nvPr/>
        </p:nvSpPr>
        <p:spPr>
          <a:xfrm>
            <a:off x="2604247" y="2199167"/>
            <a:ext cx="2770097" cy="2215991"/>
          </a:xfrm>
          <a:prstGeom prst="rect">
            <a:avLst/>
          </a:prstGeom>
        </p:spPr>
        <p:txBody>
          <a:bodyPr wrap="square">
            <a:spAutoFit/>
          </a:bodyPr>
          <a:lstStyle/>
          <a:p>
            <a:pPr algn="ctr"/>
            <a:r>
              <a:rPr lang="en-US" altLang="zh-CN" sz="138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rPr>
              <a:t>01</a:t>
            </a:r>
            <a:endParaRPr lang="zh-CN" altLang="en-US" sz="138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endParaRPr>
          </a:p>
        </p:txBody>
      </p:sp>
      <p:sp>
        <p:nvSpPr>
          <p:cNvPr id="11" name="文本框 10">
            <a:extLst>
              <a:ext uri="{FF2B5EF4-FFF2-40B4-BE49-F238E27FC236}">
                <a16:creationId xmlns:a16="http://schemas.microsoft.com/office/drawing/2014/main" id="{EA146B2F-61F1-4EE1-9740-0FC3DFCB65E5}"/>
              </a:ext>
            </a:extLst>
          </p:cNvPr>
          <p:cNvSpPr txBox="1"/>
          <p:nvPr/>
        </p:nvSpPr>
        <p:spPr>
          <a:xfrm>
            <a:off x="6113174" y="2452806"/>
            <a:ext cx="2080535" cy="645160"/>
          </a:xfrm>
          <a:prstGeom prst="rect">
            <a:avLst/>
          </a:prstGeom>
          <a:noFill/>
        </p:spPr>
        <p:txBody>
          <a:bodyPr wrap="square" rtlCol="0">
            <a:spAutoFit/>
          </a:bodyPr>
          <a:lstStyle/>
          <a:p>
            <a:pPr algn="dist"/>
            <a:r>
              <a:rPr lang="en-US" altLang="zh-CN" sz="3600" dirty="0">
                <a:solidFill>
                  <a:schemeClr val="tx1">
                    <a:lumMod val="75000"/>
                    <a:lumOff val="25000"/>
                  </a:schemeClr>
                </a:solidFill>
                <a:latin typeface="字魂58号-创中黑" panose="00000500000000000000" pitchFamily="2" charset="-122"/>
                <a:ea typeface="字魂58号-创中黑" panose="00000500000000000000" pitchFamily="2" charset="-122"/>
              </a:rPr>
              <a:t>Part 01</a:t>
            </a:r>
            <a:endPar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2" name="文本框 11">
            <a:extLst>
              <a:ext uri="{FF2B5EF4-FFF2-40B4-BE49-F238E27FC236}">
                <a16:creationId xmlns:a16="http://schemas.microsoft.com/office/drawing/2014/main" id="{A4ED3DA4-A27F-4EAE-84EF-EDAACACAE2E0}"/>
              </a:ext>
            </a:extLst>
          </p:cNvPr>
          <p:cNvSpPr txBox="1"/>
          <p:nvPr/>
        </p:nvSpPr>
        <p:spPr>
          <a:xfrm>
            <a:off x="6082283" y="3314339"/>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13" name="文本框 12">
            <a:extLst>
              <a:ext uri="{FF2B5EF4-FFF2-40B4-BE49-F238E27FC236}">
                <a16:creationId xmlns:a16="http://schemas.microsoft.com/office/drawing/2014/main" id="{6156E03B-FD87-4B70-93CF-ADF756C1AE17}"/>
              </a:ext>
            </a:extLst>
          </p:cNvPr>
          <p:cNvSpPr txBox="1"/>
          <p:nvPr/>
        </p:nvSpPr>
        <p:spPr>
          <a:xfrm>
            <a:off x="6063836" y="3961958"/>
            <a:ext cx="4259746" cy="461665"/>
          </a:xfrm>
          <a:prstGeom prst="rect">
            <a:avLst/>
          </a:prstGeom>
          <a:noFill/>
        </p:spPr>
        <p:txBody>
          <a:bodyPr wrap="square" rtlCol="0">
            <a:spAutoFit/>
          </a:bodyPr>
          <a:lstStyle/>
          <a:p>
            <a:r>
              <a:rPr lang="en-US" altLang="zh-CN" sz="1200" dirty="0">
                <a:solidFill>
                  <a:schemeClr val="bg2">
                    <a:lumMod val="10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it's about learning to dance in the rain.</a:t>
            </a:r>
            <a:endParaRPr lang="zh-CN" altLang="en-US" sz="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14" name="矩形 13">
            <a:extLst>
              <a:ext uri="{FF2B5EF4-FFF2-40B4-BE49-F238E27FC236}">
                <a16:creationId xmlns:a16="http://schemas.microsoft.com/office/drawing/2014/main" id="{C21D215F-F808-4971-B7AE-CC548B501B49}"/>
              </a:ext>
            </a:extLst>
          </p:cNvPr>
          <p:cNvSpPr/>
          <p:nvPr/>
        </p:nvSpPr>
        <p:spPr>
          <a:xfrm>
            <a:off x="11389658" y="1990164"/>
            <a:ext cx="802341" cy="287767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28206050"/>
      </p:ext>
    </p:extLst>
  </p:cSld>
  <p:clrMapOvr>
    <a:masterClrMapping/>
  </p:clrMapOvr>
  <p:transition spd="slow" advTm="0">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42"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outHorizontal)">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animBg="1"/>
      <p:bldP spid="10" grpId="0"/>
      <p:bldP spid="11" grpId="0"/>
      <p:bldP spid="12" grpId="0"/>
      <p:bldP spid="13" grpId="0"/>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pic>
        <p:nvPicPr>
          <p:cNvPr id="6" name="图片 5">
            <a:extLst>
              <a:ext uri="{FF2B5EF4-FFF2-40B4-BE49-F238E27FC236}">
                <a16:creationId xmlns:a16="http://schemas.microsoft.com/office/drawing/2014/main" id="{8CBD66F5-FD68-45A6-A2F9-01E12BFBC53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4691" b="27294"/>
          <a:stretch/>
        </p:blipFill>
        <p:spPr>
          <a:xfrm>
            <a:off x="0" y="1616555"/>
            <a:ext cx="12192000" cy="4157710"/>
          </a:xfrm>
          <a:prstGeom prst="rect">
            <a:avLst/>
          </a:prstGeom>
        </p:spPr>
      </p:pic>
      <p:pic>
        <p:nvPicPr>
          <p:cNvPr id="10" name="图片 9">
            <a:extLst>
              <a:ext uri="{FF2B5EF4-FFF2-40B4-BE49-F238E27FC236}">
                <a16:creationId xmlns:a16="http://schemas.microsoft.com/office/drawing/2014/main" id="{5706F7A5-4208-4061-BEFD-9221405DC3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86" y="1616555"/>
            <a:ext cx="5784493" cy="4157710"/>
          </a:xfrm>
          <a:prstGeom prst="rect">
            <a:avLst/>
          </a:prstGeom>
        </p:spPr>
      </p:pic>
      <p:sp>
        <p:nvSpPr>
          <p:cNvPr id="11" name="矩形 10">
            <a:extLst>
              <a:ext uri="{FF2B5EF4-FFF2-40B4-BE49-F238E27FC236}">
                <a16:creationId xmlns:a16="http://schemas.microsoft.com/office/drawing/2014/main" id="{B64CC9F0-AB6F-4E62-ABF9-7D1E66BB9FED}"/>
              </a:ext>
            </a:extLst>
          </p:cNvPr>
          <p:cNvSpPr/>
          <p:nvPr/>
        </p:nvSpPr>
        <p:spPr>
          <a:xfrm>
            <a:off x="5784492" y="1616554"/>
            <a:ext cx="6414493" cy="4157711"/>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TextBox 7">
            <a:extLst>
              <a:ext uri="{FF2B5EF4-FFF2-40B4-BE49-F238E27FC236}">
                <a16:creationId xmlns:a16="http://schemas.microsoft.com/office/drawing/2014/main" id="{A05290E4-1345-46D2-B835-041BA751730D}"/>
              </a:ext>
            </a:extLst>
          </p:cNvPr>
          <p:cNvSpPr txBox="1"/>
          <p:nvPr/>
        </p:nvSpPr>
        <p:spPr>
          <a:xfrm>
            <a:off x="6413178" y="2833190"/>
            <a:ext cx="3467616" cy="584775"/>
          </a:xfrm>
          <a:prstGeom prst="rect">
            <a:avLst/>
          </a:prstGeom>
          <a:noFill/>
        </p:spPr>
        <p:txBody>
          <a:bodyPr wrap="none" rtlCol="0">
            <a:spAutoFit/>
          </a:bodyPr>
          <a:lstStyle/>
          <a:p>
            <a:r>
              <a:rPr lang="zh-CN" altLang="en-US" sz="3200" dirty="0">
                <a:solidFill>
                  <a:schemeClr val="bg1"/>
                </a:solidFill>
                <a:latin typeface="字魂58号-创中黑" panose="00000500000000000000" pitchFamily="2" charset="-122"/>
                <a:ea typeface="字魂58号-创中黑" panose="00000500000000000000" pitchFamily="2" charset="-122"/>
                <a:sym typeface="思源黑体" panose="020B0500000000000000" pitchFamily="34" charset="-122"/>
              </a:rPr>
              <a:t>添加页面标题内容</a:t>
            </a:r>
          </a:p>
        </p:txBody>
      </p:sp>
      <p:sp>
        <p:nvSpPr>
          <p:cNvPr id="13" name="Google Shape;86;p19">
            <a:extLst>
              <a:ext uri="{FF2B5EF4-FFF2-40B4-BE49-F238E27FC236}">
                <a16:creationId xmlns:a16="http://schemas.microsoft.com/office/drawing/2014/main" id="{2BBBF554-9D53-4FD4-BA75-B535D539D5B6}"/>
              </a:ext>
            </a:extLst>
          </p:cNvPr>
          <p:cNvSpPr txBox="1"/>
          <p:nvPr/>
        </p:nvSpPr>
        <p:spPr>
          <a:xfrm>
            <a:off x="6413178" y="2398920"/>
            <a:ext cx="3183654"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0" i="0" u="none" strike="noStrike" cap="none">
                <a:solidFill>
                  <a:schemeClr val="bg1"/>
                </a:soli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 HERE</a:t>
            </a:r>
            <a:endParaRPr sz="2400" b="0" i="0" u="none" strike="noStrike" cap="none">
              <a:solidFill>
                <a:schemeClr val="bg1"/>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14" name="TextBox 24">
            <a:extLst>
              <a:ext uri="{FF2B5EF4-FFF2-40B4-BE49-F238E27FC236}">
                <a16:creationId xmlns:a16="http://schemas.microsoft.com/office/drawing/2014/main" id="{CB80EF8E-CD04-4EC2-BB42-A6DA51878F53}"/>
              </a:ext>
            </a:extLst>
          </p:cNvPr>
          <p:cNvSpPr txBox="1"/>
          <p:nvPr/>
        </p:nvSpPr>
        <p:spPr>
          <a:xfrm>
            <a:off x="6413178" y="3531674"/>
            <a:ext cx="5211292" cy="1530852"/>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ct val="150000"/>
              </a:lnSpc>
              <a:spcBef>
                <a:spcPts val="0"/>
              </a:spcBef>
              <a:spcAft>
                <a:spcPts val="0"/>
              </a:spcAft>
              <a:buClrTx/>
              <a:buSzTx/>
              <a:buFontTx/>
              <a:buNone/>
              <a:tabLst/>
              <a:defRPr/>
            </a:pPr>
            <a:r>
              <a:rPr lang="zh-CN" altLang="en-US" sz="1600" dirty="0">
                <a:solidFill>
                  <a:schemeClr val="bg1"/>
                </a:solidFill>
                <a:latin typeface="字魂58号-创中黑" panose="00000500000000000000" pitchFamily="2" charset="-122"/>
                <a:ea typeface="字魂58号-创中黑" panose="00000500000000000000" pitchFamily="2" charset="-122"/>
                <a:sym typeface="思源黑体" panose="020B0500000000000000" pitchFamily="34" charset="-122"/>
              </a:rPr>
              <a:t>请在此处添加具体内容，文字尽量言简意赅，简单说明即可，不必过于繁琐，注意板面美观度。请在此处添加具体内容，文字尽量言简意赅，简单说明即可，不必过于繁琐，注意板面美观度。</a:t>
            </a:r>
            <a:endParaRPr kumimoji="0" lang="zh-CN" altLang="en-US" sz="1600" b="0" i="0" u="none" strike="noStrike" kern="1200" cap="none" spc="0" normalizeH="0" baseline="0" noProof="0" dirty="0">
              <a:ln>
                <a:noFill/>
              </a:ln>
              <a:solidFill>
                <a:schemeClr val="bg1"/>
              </a:solidFill>
              <a:effectLst/>
              <a:uLnTx/>
              <a:uFillTx/>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Tree>
    <p:extLst>
      <p:ext uri="{BB962C8B-B14F-4D97-AF65-F5344CB8AC3E}">
        <p14:creationId xmlns:p14="http://schemas.microsoft.com/office/powerpoint/2010/main" val="2815759319"/>
      </p:ext>
    </p:extLst>
  </p:cSld>
  <p:clrMapOvr>
    <a:masterClrMapping/>
  </p:clrMapOvr>
  <mc:AlternateContent xmlns:mc="http://schemas.openxmlformats.org/markup-compatibility/2006">
    <mc:Choice xmlns:p14="http://schemas.microsoft.com/office/powerpoint/2010/main" Requires="p14">
      <p:transition spd="slow" p14:dur="1600" advTm="0">
        <p14:gallery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矩形: 圆角 5">
            <a:extLst>
              <a:ext uri="{FF2B5EF4-FFF2-40B4-BE49-F238E27FC236}">
                <a16:creationId xmlns:a16="http://schemas.microsoft.com/office/drawing/2014/main" id="{C8FC2D87-851B-4BB9-8235-856275220715}"/>
              </a:ext>
            </a:extLst>
          </p:cNvPr>
          <p:cNvSpPr/>
          <p:nvPr/>
        </p:nvSpPr>
        <p:spPr>
          <a:xfrm>
            <a:off x="3822716" y="1885071"/>
            <a:ext cx="2149814" cy="3432517"/>
          </a:xfrm>
          <a:prstGeom prst="roundRect">
            <a:avLst>
              <a:gd name="adj" fmla="val 6034"/>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7" name="矩形: 圆角 6">
            <a:extLst>
              <a:ext uri="{FF2B5EF4-FFF2-40B4-BE49-F238E27FC236}">
                <a16:creationId xmlns:a16="http://schemas.microsoft.com/office/drawing/2014/main" id="{71E3C21F-3555-4107-BA21-5F70FB2F7881}"/>
              </a:ext>
            </a:extLst>
          </p:cNvPr>
          <p:cNvSpPr/>
          <p:nvPr/>
        </p:nvSpPr>
        <p:spPr>
          <a:xfrm>
            <a:off x="6200621" y="1901003"/>
            <a:ext cx="2149814" cy="3432517"/>
          </a:xfrm>
          <a:prstGeom prst="roundRect">
            <a:avLst>
              <a:gd name="adj" fmla="val 6034"/>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8" name="矩形: 圆角 7">
            <a:extLst>
              <a:ext uri="{FF2B5EF4-FFF2-40B4-BE49-F238E27FC236}">
                <a16:creationId xmlns:a16="http://schemas.microsoft.com/office/drawing/2014/main" id="{739B19CF-B11A-4989-B912-1E70087BD649}"/>
              </a:ext>
            </a:extLst>
          </p:cNvPr>
          <p:cNvSpPr/>
          <p:nvPr/>
        </p:nvSpPr>
        <p:spPr>
          <a:xfrm>
            <a:off x="8620080" y="1901003"/>
            <a:ext cx="2149814" cy="3432517"/>
          </a:xfrm>
          <a:prstGeom prst="roundRect">
            <a:avLst>
              <a:gd name="adj" fmla="val 6034"/>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9" name="矩形: 圆角 8">
            <a:extLst>
              <a:ext uri="{FF2B5EF4-FFF2-40B4-BE49-F238E27FC236}">
                <a16:creationId xmlns:a16="http://schemas.microsoft.com/office/drawing/2014/main" id="{C5E9DC1D-3DCB-4676-BA61-AC49E7F0F4C9}"/>
              </a:ext>
            </a:extLst>
          </p:cNvPr>
          <p:cNvSpPr/>
          <p:nvPr/>
        </p:nvSpPr>
        <p:spPr>
          <a:xfrm>
            <a:off x="1419866" y="1885071"/>
            <a:ext cx="2149814" cy="3432517"/>
          </a:xfrm>
          <a:prstGeom prst="roundRect">
            <a:avLst>
              <a:gd name="adj" fmla="val 6034"/>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0" name="Text Placeholder 3">
            <a:extLst>
              <a:ext uri="{FF2B5EF4-FFF2-40B4-BE49-F238E27FC236}">
                <a16:creationId xmlns:a16="http://schemas.microsoft.com/office/drawing/2014/main" id="{06F98D56-CF11-406E-8BF4-70FA62BA7F1B}"/>
              </a:ext>
            </a:extLst>
          </p:cNvPr>
          <p:cNvSpPr txBox="1">
            <a:spLocks/>
          </p:cNvSpPr>
          <p:nvPr/>
        </p:nvSpPr>
        <p:spPr>
          <a:xfrm>
            <a:off x="2114773" y="3168541"/>
            <a:ext cx="718146" cy="215444"/>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2438280">
              <a:spcBef>
                <a:spcPct val="20000"/>
              </a:spcBef>
              <a:defRPr/>
            </a:pPr>
            <a:r>
              <a:rPr lang="zh-CN" altLang="en-US" b="1"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p>
        </p:txBody>
      </p:sp>
      <p:sp>
        <p:nvSpPr>
          <p:cNvPr id="11" name="Text Placeholder 3">
            <a:extLst>
              <a:ext uri="{FF2B5EF4-FFF2-40B4-BE49-F238E27FC236}">
                <a16:creationId xmlns:a16="http://schemas.microsoft.com/office/drawing/2014/main" id="{E89E27CC-A047-4D6B-BB81-D7D15482FB00}"/>
              </a:ext>
            </a:extLst>
          </p:cNvPr>
          <p:cNvSpPr txBox="1">
            <a:spLocks/>
          </p:cNvSpPr>
          <p:nvPr/>
        </p:nvSpPr>
        <p:spPr>
          <a:xfrm>
            <a:off x="1378018" y="3475480"/>
            <a:ext cx="2191662" cy="73250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There are many variations</a:t>
            </a:r>
          </a:p>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 of passages of lorem</a:t>
            </a:r>
          </a:p>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 ipsum available</a:t>
            </a:r>
          </a:p>
        </p:txBody>
      </p:sp>
      <p:sp>
        <p:nvSpPr>
          <p:cNvPr id="12" name="Text Placeholder 3">
            <a:extLst>
              <a:ext uri="{FF2B5EF4-FFF2-40B4-BE49-F238E27FC236}">
                <a16:creationId xmlns:a16="http://schemas.microsoft.com/office/drawing/2014/main" id="{AA4713E5-0425-4049-9240-0A9708F28122}"/>
              </a:ext>
            </a:extLst>
          </p:cNvPr>
          <p:cNvSpPr txBox="1">
            <a:spLocks/>
          </p:cNvSpPr>
          <p:nvPr/>
        </p:nvSpPr>
        <p:spPr>
          <a:xfrm>
            <a:off x="4488344" y="3168541"/>
            <a:ext cx="718146" cy="215444"/>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2438280">
              <a:spcBef>
                <a:spcPct val="20000"/>
              </a:spcBef>
              <a:defRPr/>
            </a:pPr>
            <a:r>
              <a:rPr lang="zh-CN" altLang="en-US" b="1"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p>
        </p:txBody>
      </p:sp>
      <p:sp>
        <p:nvSpPr>
          <p:cNvPr id="13" name="Text Placeholder 3">
            <a:extLst>
              <a:ext uri="{FF2B5EF4-FFF2-40B4-BE49-F238E27FC236}">
                <a16:creationId xmlns:a16="http://schemas.microsoft.com/office/drawing/2014/main" id="{95DF09FD-0BB9-4C95-B6DB-41365FE433CB}"/>
              </a:ext>
            </a:extLst>
          </p:cNvPr>
          <p:cNvSpPr txBox="1">
            <a:spLocks/>
          </p:cNvSpPr>
          <p:nvPr/>
        </p:nvSpPr>
        <p:spPr>
          <a:xfrm>
            <a:off x="3751589" y="3475480"/>
            <a:ext cx="2191662" cy="73250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There are many variations</a:t>
            </a:r>
          </a:p>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 of passages of lorem</a:t>
            </a:r>
          </a:p>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 ipsum available</a:t>
            </a:r>
          </a:p>
        </p:txBody>
      </p:sp>
      <p:sp>
        <p:nvSpPr>
          <p:cNvPr id="14" name="Text Placeholder 3">
            <a:extLst>
              <a:ext uri="{FF2B5EF4-FFF2-40B4-BE49-F238E27FC236}">
                <a16:creationId xmlns:a16="http://schemas.microsoft.com/office/drawing/2014/main" id="{CEE2240B-DE11-4345-B2FF-CDD15F977D28}"/>
              </a:ext>
            </a:extLst>
          </p:cNvPr>
          <p:cNvSpPr txBox="1">
            <a:spLocks/>
          </p:cNvSpPr>
          <p:nvPr/>
        </p:nvSpPr>
        <p:spPr>
          <a:xfrm>
            <a:off x="6957536" y="3168541"/>
            <a:ext cx="718146" cy="215444"/>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2438280">
              <a:spcBef>
                <a:spcPct val="20000"/>
              </a:spcBef>
              <a:defRPr/>
            </a:pPr>
            <a:r>
              <a:rPr lang="zh-CN" altLang="en-US" b="1"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p>
        </p:txBody>
      </p:sp>
      <p:sp>
        <p:nvSpPr>
          <p:cNvPr id="15" name="Text Placeholder 3">
            <a:extLst>
              <a:ext uri="{FF2B5EF4-FFF2-40B4-BE49-F238E27FC236}">
                <a16:creationId xmlns:a16="http://schemas.microsoft.com/office/drawing/2014/main" id="{E06574E7-354C-4BEA-B55E-093F97FA83E8}"/>
              </a:ext>
            </a:extLst>
          </p:cNvPr>
          <p:cNvSpPr txBox="1">
            <a:spLocks/>
          </p:cNvSpPr>
          <p:nvPr/>
        </p:nvSpPr>
        <p:spPr>
          <a:xfrm>
            <a:off x="6220781" y="3475480"/>
            <a:ext cx="2191662" cy="73250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There are many variations</a:t>
            </a:r>
          </a:p>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 of passages of lorem</a:t>
            </a:r>
          </a:p>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 ipsum available</a:t>
            </a:r>
          </a:p>
        </p:txBody>
      </p:sp>
      <p:sp>
        <p:nvSpPr>
          <p:cNvPr id="16" name="Text Placeholder 3">
            <a:extLst>
              <a:ext uri="{FF2B5EF4-FFF2-40B4-BE49-F238E27FC236}">
                <a16:creationId xmlns:a16="http://schemas.microsoft.com/office/drawing/2014/main" id="{B248A724-A725-4C3A-9A2C-174DFC2724A2}"/>
              </a:ext>
            </a:extLst>
          </p:cNvPr>
          <p:cNvSpPr txBox="1">
            <a:spLocks/>
          </p:cNvSpPr>
          <p:nvPr/>
        </p:nvSpPr>
        <p:spPr>
          <a:xfrm>
            <a:off x="9356835" y="3168541"/>
            <a:ext cx="718146" cy="215444"/>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2438280">
              <a:spcBef>
                <a:spcPct val="20000"/>
              </a:spcBef>
              <a:defRPr/>
            </a:pPr>
            <a:r>
              <a:rPr lang="zh-CN" altLang="en-US" b="1"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p>
        </p:txBody>
      </p:sp>
      <p:sp>
        <p:nvSpPr>
          <p:cNvPr id="17" name="Text Placeholder 3">
            <a:extLst>
              <a:ext uri="{FF2B5EF4-FFF2-40B4-BE49-F238E27FC236}">
                <a16:creationId xmlns:a16="http://schemas.microsoft.com/office/drawing/2014/main" id="{CAB8A461-E08E-4129-8D8E-1EBB002D8A27}"/>
              </a:ext>
            </a:extLst>
          </p:cNvPr>
          <p:cNvSpPr txBox="1">
            <a:spLocks/>
          </p:cNvSpPr>
          <p:nvPr/>
        </p:nvSpPr>
        <p:spPr>
          <a:xfrm>
            <a:off x="8620080" y="3475480"/>
            <a:ext cx="2191662" cy="73250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There are many variations</a:t>
            </a:r>
          </a:p>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 of passages of lorem</a:t>
            </a:r>
          </a:p>
          <a:p>
            <a:pPr defTabSz="2438280">
              <a:spcBef>
                <a:spcPct val="20000"/>
              </a:spcBef>
              <a:defRPr/>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 ipsum available</a:t>
            </a:r>
          </a:p>
        </p:txBody>
      </p:sp>
      <p:sp>
        <p:nvSpPr>
          <p:cNvPr id="18" name="Freeform 79">
            <a:extLst>
              <a:ext uri="{FF2B5EF4-FFF2-40B4-BE49-F238E27FC236}">
                <a16:creationId xmlns:a16="http://schemas.microsoft.com/office/drawing/2014/main" id="{EC008581-A80D-41E1-940E-2A98DDBEA6D3}"/>
              </a:ext>
            </a:extLst>
          </p:cNvPr>
          <p:cNvSpPr>
            <a:spLocks noEditPoints="1"/>
          </p:cNvSpPr>
          <p:nvPr/>
        </p:nvSpPr>
        <p:spPr bwMode="auto">
          <a:xfrm>
            <a:off x="2287195" y="2283945"/>
            <a:ext cx="373786" cy="543689"/>
          </a:xfrm>
          <a:custGeom>
            <a:avLst/>
            <a:gdLst>
              <a:gd name="T0" fmla="*/ 520 w 705"/>
              <a:gd name="T1" fmla="*/ 626 h 1023"/>
              <a:gd name="T2" fmla="*/ 480 w 705"/>
              <a:gd name="T3" fmla="*/ 682 h 1023"/>
              <a:gd name="T4" fmla="*/ 459 w 705"/>
              <a:gd name="T5" fmla="*/ 760 h 1023"/>
              <a:gd name="T6" fmla="*/ 392 w 705"/>
              <a:gd name="T7" fmla="*/ 411 h 1023"/>
              <a:gd name="T8" fmla="*/ 424 w 705"/>
              <a:gd name="T9" fmla="*/ 352 h 1023"/>
              <a:gd name="T10" fmla="*/ 412 w 705"/>
              <a:gd name="T11" fmla="*/ 313 h 1023"/>
              <a:gd name="T12" fmla="*/ 380 w 705"/>
              <a:gd name="T13" fmla="*/ 287 h 1023"/>
              <a:gd name="T14" fmla="*/ 339 w 705"/>
              <a:gd name="T15" fmla="*/ 283 h 1023"/>
              <a:gd name="T16" fmla="*/ 304 w 705"/>
              <a:gd name="T17" fmla="*/ 302 h 1023"/>
              <a:gd name="T18" fmla="*/ 284 w 705"/>
              <a:gd name="T19" fmla="*/ 338 h 1023"/>
              <a:gd name="T20" fmla="*/ 297 w 705"/>
              <a:gd name="T21" fmla="*/ 396 h 1023"/>
              <a:gd name="T22" fmla="*/ 247 w 705"/>
              <a:gd name="T23" fmla="*/ 847 h 1023"/>
              <a:gd name="T24" fmla="*/ 237 w 705"/>
              <a:gd name="T25" fmla="*/ 709 h 1023"/>
              <a:gd name="T26" fmla="*/ 202 w 705"/>
              <a:gd name="T27" fmla="*/ 646 h 1023"/>
              <a:gd name="T28" fmla="*/ 165 w 705"/>
              <a:gd name="T29" fmla="*/ 608 h 1023"/>
              <a:gd name="T30" fmla="*/ 120 w 705"/>
              <a:gd name="T31" fmla="*/ 568 h 1023"/>
              <a:gd name="T32" fmla="*/ 61 w 705"/>
              <a:gd name="T33" fmla="*/ 477 h 1023"/>
              <a:gd name="T34" fmla="*/ 36 w 705"/>
              <a:gd name="T35" fmla="*/ 371 h 1023"/>
              <a:gd name="T36" fmla="*/ 46 w 705"/>
              <a:gd name="T37" fmla="*/ 273 h 1023"/>
              <a:gd name="T38" fmla="*/ 82 w 705"/>
              <a:gd name="T39" fmla="*/ 188 h 1023"/>
              <a:gd name="T40" fmla="*/ 139 w 705"/>
              <a:gd name="T41" fmla="*/ 118 h 1023"/>
              <a:gd name="T42" fmla="*/ 216 w 705"/>
              <a:gd name="T43" fmla="*/ 67 h 1023"/>
              <a:gd name="T44" fmla="*/ 305 w 705"/>
              <a:gd name="T45" fmla="*/ 39 h 1023"/>
              <a:gd name="T46" fmla="*/ 402 w 705"/>
              <a:gd name="T47" fmla="*/ 39 h 1023"/>
              <a:gd name="T48" fmla="*/ 491 w 705"/>
              <a:gd name="T49" fmla="*/ 67 h 1023"/>
              <a:gd name="T50" fmla="*/ 566 w 705"/>
              <a:gd name="T51" fmla="*/ 118 h 1023"/>
              <a:gd name="T52" fmla="*/ 624 w 705"/>
              <a:gd name="T53" fmla="*/ 188 h 1023"/>
              <a:gd name="T54" fmla="*/ 660 w 705"/>
              <a:gd name="T55" fmla="*/ 273 h 1023"/>
              <a:gd name="T56" fmla="*/ 670 w 705"/>
              <a:gd name="T57" fmla="*/ 371 h 1023"/>
              <a:gd name="T58" fmla="*/ 645 w 705"/>
              <a:gd name="T59" fmla="*/ 477 h 1023"/>
              <a:gd name="T60" fmla="*/ 586 w 705"/>
              <a:gd name="T61" fmla="*/ 569 h 1023"/>
              <a:gd name="T62" fmla="*/ 339 w 705"/>
              <a:gd name="T63" fmla="*/ 385 h 1023"/>
              <a:gd name="T64" fmla="*/ 318 w 705"/>
              <a:gd name="T65" fmla="*/ 352 h 1023"/>
              <a:gd name="T66" fmla="*/ 339 w 705"/>
              <a:gd name="T67" fmla="*/ 320 h 1023"/>
              <a:gd name="T68" fmla="*/ 378 w 705"/>
              <a:gd name="T69" fmla="*/ 327 h 1023"/>
              <a:gd name="T70" fmla="*/ 386 w 705"/>
              <a:gd name="T71" fmla="*/ 366 h 1023"/>
              <a:gd name="T72" fmla="*/ 353 w 705"/>
              <a:gd name="T73" fmla="*/ 388 h 1023"/>
              <a:gd name="T74" fmla="*/ 705 w 705"/>
              <a:gd name="T75" fmla="*/ 352 h 1023"/>
              <a:gd name="T76" fmla="*/ 690 w 705"/>
              <a:gd name="T77" fmla="*/ 247 h 1023"/>
              <a:gd name="T78" fmla="*/ 646 w 705"/>
              <a:gd name="T79" fmla="*/ 155 h 1023"/>
              <a:gd name="T80" fmla="*/ 578 w 705"/>
              <a:gd name="T81" fmla="*/ 80 h 1023"/>
              <a:gd name="T82" fmla="*/ 491 w 705"/>
              <a:gd name="T83" fmla="*/ 28 h 1023"/>
              <a:gd name="T84" fmla="*/ 389 w 705"/>
              <a:gd name="T85" fmla="*/ 2 h 1023"/>
              <a:gd name="T86" fmla="*/ 282 w 705"/>
              <a:gd name="T87" fmla="*/ 7 h 1023"/>
              <a:gd name="T88" fmla="*/ 185 w 705"/>
              <a:gd name="T89" fmla="*/ 42 h 1023"/>
              <a:gd name="T90" fmla="*/ 104 w 705"/>
              <a:gd name="T91" fmla="*/ 104 h 1023"/>
              <a:gd name="T92" fmla="*/ 43 w 705"/>
              <a:gd name="T93" fmla="*/ 185 h 1023"/>
              <a:gd name="T94" fmla="*/ 8 w 705"/>
              <a:gd name="T95" fmla="*/ 282 h 1023"/>
              <a:gd name="T96" fmla="*/ 3 w 705"/>
              <a:gd name="T97" fmla="*/ 395 h 1023"/>
              <a:gd name="T98" fmla="*/ 39 w 705"/>
              <a:gd name="T99" fmla="*/ 512 h 1023"/>
              <a:gd name="T100" fmla="*/ 110 w 705"/>
              <a:gd name="T101" fmla="*/ 607 h 1023"/>
              <a:gd name="T102" fmla="*/ 145 w 705"/>
              <a:gd name="T103" fmla="*/ 637 h 1023"/>
              <a:gd name="T104" fmla="*/ 193 w 705"/>
              <a:gd name="T105" fmla="*/ 699 h 1023"/>
              <a:gd name="T106" fmla="*/ 212 w 705"/>
              <a:gd name="T107" fmla="*/ 763 h 1023"/>
              <a:gd name="T108" fmla="*/ 496 w 705"/>
              <a:gd name="T109" fmla="*/ 750 h 1023"/>
              <a:gd name="T110" fmla="*/ 519 w 705"/>
              <a:gd name="T111" fmla="*/ 686 h 1023"/>
              <a:gd name="T112" fmla="*/ 580 w 705"/>
              <a:gd name="T113" fmla="*/ 622 h 1023"/>
              <a:gd name="T114" fmla="*/ 658 w 705"/>
              <a:gd name="T115" fmla="*/ 530 h 1023"/>
              <a:gd name="T116" fmla="*/ 700 w 705"/>
              <a:gd name="T117" fmla="*/ 416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5" h="1023">
                <a:moveTo>
                  <a:pt x="543" y="606"/>
                </a:moveTo>
                <a:lnTo>
                  <a:pt x="542" y="607"/>
                </a:lnTo>
                <a:lnTo>
                  <a:pt x="542" y="607"/>
                </a:lnTo>
                <a:lnTo>
                  <a:pt x="535" y="612"/>
                </a:lnTo>
                <a:lnTo>
                  <a:pt x="527" y="619"/>
                </a:lnTo>
                <a:lnTo>
                  <a:pt x="520" y="626"/>
                </a:lnTo>
                <a:lnTo>
                  <a:pt x="513" y="634"/>
                </a:lnTo>
                <a:lnTo>
                  <a:pt x="506" y="642"/>
                </a:lnTo>
                <a:lnTo>
                  <a:pt x="499" y="651"/>
                </a:lnTo>
                <a:lnTo>
                  <a:pt x="492" y="661"/>
                </a:lnTo>
                <a:lnTo>
                  <a:pt x="486" y="672"/>
                </a:lnTo>
                <a:lnTo>
                  <a:pt x="480" y="682"/>
                </a:lnTo>
                <a:lnTo>
                  <a:pt x="475" y="694"/>
                </a:lnTo>
                <a:lnTo>
                  <a:pt x="470" y="706"/>
                </a:lnTo>
                <a:lnTo>
                  <a:pt x="467" y="719"/>
                </a:lnTo>
                <a:lnTo>
                  <a:pt x="464" y="732"/>
                </a:lnTo>
                <a:lnTo>
                  <a:pt x="461" y="746"/>
                </a:lnTo>
                <a:lnTo>
                  <a:pt x="459" y="760"/>
                </a:lnTo>
                <a:lnTo>
                  <a:pt x="459" y="775"/>
                </a:lnTo>
                <a:lnTo>
                  <a:pt x="459" y="847"/>
                </a:lnTo>
                <a:lnTo>
                  <a:pt x="371" y="847"/>
                </a:lnTo>
                <a:lnTo>
                  <a:pt x="371" y="420"/>
                </a:lnTo>
                <a:lnTo>
                  <a:pt x="381" y="417"/>
                </a:lnTo>
                <a:lnTo>
                  <a:pt x="392" y="411"/>
                </a:lnTo>
                <a:lnTo>
                  <a:pt x="401" y="404"/>
                </a:lnTo>
                <a:lnTo>
                  <a:pt x="408" y="396"/>
                </a:lnTo>
                <a:lnTo>
                  <a:pt x="415" y="386"/>
                </a:lnTo>
                <a:lnTo>
                  <a:pt x="419" y="376"/>
                </a:lnTo>
                <a:lnTo>
                  <a:pt x="422" y="365"/>
                </a:lnTo>
                <a:lnTo>
                  <a:pt x="424" y="352"/>
                </a:lnTo>
                <a:lnTo>
                  <a:pt x="424" y="345"/>
                </a:lnTo>
                <a:lnTo>
                  <a:pt x="422" y="338"/>
                </a:lnTo>
                <a:lnTo>
                  <a:pt x="420" y="331"/>
                </a:lnTo>
                <a:lnTo>
                  <a:pt x="418" y="325"/>
                </a:lnTo>
                <a:lnTo>
                  <a:pt x="415" y="318"/>
                </a:lnTo>
                <a:lnTo>
                  <a:pt x="412" y="313"/>
                </a:lnTo>
                <a:lnTo>
                  <a:pt x="407" y="308"/>
                </a:lnTo>
                <a:lnTo>
                  <a:pt x="403" y="302"/>
                </a:lnTo>
                <a:lnTo>
                  <a:pt x="398" y="298"/>
                </a:lnTo>
                <a:lnTo>
                  <a:pt x="392" y="294"/>
                </a:lnTo>
                <a:lnTo>
                  <a:pt x="387" y="290"/>
                </a:lnTo>
                <a:lnTo>
                  <a:pt x="380" y="287"/>
                </a:lnTo>
                <a:lnTo>
                  <a:pt x="374" y="285"/>
                </a:lnTo>
                <a:lnTo>
                  <a:pt x="367" y="283"/>
                </a:lnTo>
                <a:lnTo>
                  <a:pt x="361" y="282"/>
                </a:lnTo>
                <a:lnTo>
                  <a:pt x="353" y="282"/>
                </a:lnTo>
                <a:lnTo>
                  <a:pt x="346" y="282"/>
                </a:lnTo>
                <a:lnTo>
                  <a:pt x="339" y="283"/>
                </a:lnTo>
                <a:lnTo>
                  <a:pt x="332" y="285"/>
                </a:lnTo>
                <a:lnTo>
                  <a:pt x="325" y="287"/>
                </a:lnTo>
                <a:lnTo>
                  <a:pt x="320" y="290"/>
                </a:lnTo>
                <a:lnTo>
                  <a:pt x="313" y="294"/>
                </a:lnTo>
                <a:lnTo>
                  <a:pt x="308" y="298"/>
                </a:lnTo>
                <a:lnTo>
                  <a:pt x="304" y="302"/>
                </a:lnTo>
                <a:lnTo>
                  <a:pt x="298" y="308"/>
                </a:lnTo>
                <a:lnTo>
                  <a:pt x="295" y="313"/>
                </a:lnTo>
                <a:lnTo>
                  <a:pt x="291" y="318"/>
                </a:lnTo>
                <a:lnTo>
                  <a:pt x="289" y="325"/>
                </a:lnTo>
                <a:lnTo>
                  <a:pt x="285" y="331"/>
                </a:lnTo>
                <a:lnTo>
                  <a:pt x="284" y="338"/>
                </a:lnTo>
                <a:lnTo>
                  <a:pt x="283" y="345"/>
                </a:lnTo>
                <a:lnTo>
                  <a:pt x="283" y="352"/>
                </a:lnTo>
                <a:lnTo>
                  <a:pt x="283" y="365"/>
                </a:lnTo>
                <a:lnTo>
                  <a:pt x="286" y="376"/>
                </a:lnTo>
                <a:lnTo>
                  <a:pt x="292" y="386"/>
                </a:lnTo>
                <a:lnTo>
                  <a:pt x="297" y="396"/>
                </a:lnTo>
                <a:lnTo>
                  <a:pt x="306" y="404"/>
                </a:lnTo>
                <a:lnTo>
                  <a:pt x="314" y="411"/>
                </a:lnTo>
                <a:lnTo>
                  <a:pt x="324" y="417"/>
                </a:lnTo>
                <a:lnTo>
                  <a:pt x="335" y="420"/>
                </a:lnTo>
                <a:lnTo>
                  <a:pt x="336" y="847"/>
                </a:lnTo>
                <a:lnTo>
                  <a:pt x="247" y="847"/>
                </a:lnTo>
                <a:lnTo>
                  <a:pt x="247" y="775"/>
                </a:lnTo>
                <a:lnTo>
                  <a:pt x="246" y="761"/>
                </a:lnTo>
                <a:lnTo>
                  <a:pt x="245" y="748"/>
                </a:lnTo>
                <a:lnTo>
                  <a:pt x="243" y="734"/>
                </a:lnTo>
                <a:lnTo>
                  <a:pt x="240" y="721"/>
                </a:lnTo>
                <a:lnTo>
                  <a:pt x="237" y="709"/>
                </a:lnTo>
                <a:lnTo>
                  <a:pt x="231" y="698"/>
                </a:lnTo>
                <a:lnTo>
                  <a:pt x="227" y="686"/>
                </a:lnTo>
                <a:lnTo>
                  <a:pt x="222" y="675"/>
                </a:lnTo>
                <a:lnTo>
                  <a:pt x="215" y="665"/>
                </a:lnTo>
                <a:lnTo>
                  <a:pt x="209" y="655"/>
                </a:lnTo>
                <a:lnTo>
                  <a:pt x="202" y="646"/>
                </a:lnTo>
                <a:lnTo>
                  <a:pt x="196" y="637"/>
                </a:lnTo>
                <a:lnTo>
                  <a:pt x="182" y="622"/>
                </a:lnTo>
                <a:lnTo>
                  <a:pt x="168" y="610"/>
                </a:lnTo>
                <a:lnTo>
                  <a:pt x="168" y="609"/>
                </a:lnTo>
                <a:lnTo>
                  <a:pt x="166" y="609"/>
                </a:lnTo>
                <a:lnTo>
                  <a:pt x="165" y="608"/>
                </a:lnTo>
                <a:lnTo>
                  <a:pt x="163" y="607"/>
                </a:lnTo>
                <a:lnTo>
                  <a:pt x="162" y="606"/>
                </a:lnTo>
                <a:lnTo>
                  <a:pt x="161" y="605"/>
                </a:lnTo>
                <a:lnTo>
                  <a:pt x="147" y="593"/>
                </a:lnTo>
                <a:lnTo>
                  <a:pt x="133" y="581"/>
                </a:lnTo>
                <a:lnTo>
                  <a:pt x="120" y="568"/>
                </a:lnTo>
                <a:lnTo>
                  <a:pt x="108" y="554"/>
                </a:lnTo>
                <a:lnTo>
                  <a:pt x="97" y="540"/>
                </a:lnTo>
                <a:lnTo>
                  <a:pt x="87" y="525"/>
                </a:lnTo>
                <a:lnTo>
                  <a:pt x="77" y="510"/>
                </a:lnTo>
                <a:lnTo>
                  <a:pt x="68" y="493"/>
                </a:lnTo>
                <a:lnTo>
                  <a:pt x="61" y="477"/>
                </a:lnTo>
                <a:lnTo>
                  <a:pt x="54" y="460"/>
                </a:lnTo>
                <a:lnTo>
                  <a:pt x="49" y="443"/>
                </a:lnTo>
                <a:lnTo>
                  <a:pt x="44" y="425"/>
                </a:lnTo>
                <a:lnTo>
                  <a:pt x="40" y="408"/>
                </a:lnTo>
                <a:lnTo>
                  <a:pt x="38" y="390"/>
                </a:lnTo>
                <a:lnTo>
                  <a:pt x="36" y="371"/>
                </a:lnTo>
                <a:lnTo>
                  <a:pt x="36" y="352"/>
                </a:lnTo>
                <a:lnTo>
                  <a:pt x="36" y="336"/>
                </a:lnTo>
                <a:lnTo>
                  <a:pt x="37" y="320"/>
                </a:lnTo>
                <a:lnTo>
                  <a:pt x="39" y="304"/>
                </a:lnTo>
                <a:lnTo>
                  <a:pt x="42" y="288"/>
                </a:lnTo>
                <a:lnTo>
                  <a:pt x="46" y="273"/>
                </a:lnTo>
                <a:lnTo>
                  <a:pt x="50" y="258"/>
                </a:lnTo>
                <a:lnTo>
                  <a:pt x="55" y="243"/>
                </a:lnTo>
                <a:lnTo>
                  <a:pt x="61" y="229"/>
                </a:lnTo>
                <a:lnTo>
                  <a:pt x="67" y="215"/>
                </a:lnTo>
                <a:lnTo>
                  <a:pt x="74" y="201"/>
                </a:lnTo>
                <a:lnTo>
                  <a:pt x="82" y="188"/>
                </a:lnTo>
                <a:lnTo>
                  <a:pt x="90" y="175"/>
                </a:lnTo>
                <a:lnTo>
                  <a:pt x="98" y="163"/>
                </a:lnTo>
                <a:lnTo>
                  <a:pt x="108" y="151"/>
                </a:lnTo>
                <a:lnTo>
                  <a:pt x="118" y="139"/>
                </a:lnTo>
                <a:lnTo>
                  <a:pt x="129" y="128"/>
                </a:lnTo>
                <a:lnTo>
                  <a:pt x="139" y="118"/>
                </a:lnTo>
                <a:lnTo>
                  <a:pt x="151" y="108"/>
                </a:lnTo>
                <a:lnTo>
                  <a:pt x="163" y="98"/>
                </a:lnTo>
                <a:lnTo>
                  <a:pt x="176" y="89"/>
                </a:lnTo>
                <a:lnTo>
                  <a:pt x="189" y="81"/>
                </a:lnTo>
                <a:lnTo>
                  <a:pt x="202" y="73"/>
                </a:lnTo>
                <a:lnTo>
                  <a:pt x="216" y="67"/>
                </a:lnTo>
                <a:lnTo>
                  <a:pt x="230" y="60"/>
                </a:lnTo>
                <a:lnTo>
                  <a:pt x="244" y="54"/>
                </a:lnTo>
                <a:lnTo>
                  <a:pt x="259" y="50"/>
                </a:lnTo>
                <a:lnTo>
                  <a:pt x="273" y="45"/>
                </a:lnTo>
                <a:lnTo>
                  <a:pt x="290" y="42"/>
                </a:lnTo>
                <a:lnTo>
                  <a:pt x="305" y="39"/>
                </a:lnTo>
                <a:lnTo>
                  <a:pt x="321" y="37"/>
                </a:lnTo>
                <a:lnTo>
                  <a:pt x="337" y="35"/>
                </a:lnTo>
                <a:lnTo>
                  <a:pt x="353" y="35"/>
                </a:lnTo>
                <a:lnTo>
                  <a:pt x="370" y="35"/>
                </a:lnTo>
                <a:lnTo>
                  <a:pt x="386" y="37"/>
                </a:lnTo>
                <a:lnTo>
                  <a:pt x="402" y="39"/>
                </a:lnTo>
                <a:lnTo>
                  <a:pt x="417" y="42"/>
                </a:lnTo>
                <a:lnTo>
                  <a:pt x="432" y="45"/>
                </a:lnTo>
                <a:lnTo>
                  <a:pt x="447" y="50"/>
                </a:lnTo>
                <a:lnTo>
                  <a:pt x="462" y="54"/>
                </a:lnTo>
                <a:lnTo>
                  <a:pt x="476" y="60"/>
                </a:lnTo>
                <a:lnTo>
                  <a:pt x="491" y="67"/>
                </a:lnTo>
                <a:lnTo>
                  <a:pt x="505" y="73"/>
                </a:lnTo>
                <a:lnTo>
                  <a:pt x="518" y="81"/>
                </a:lnTo>
                <a:lnTo>
                  <a:pt x="530" y="89"/>
                </a:lnTo>
                <a:lnTo>
                  <a:pt x="543" y="98"/>
                </a:lnTo>
                <a:lnTo>
                  <a:pt x="555" y="108"/>
                </a:lnTo>
                <a:lnTo>
                  <a:pt x="566" y="118"/>
                </a:lnTo>
                <a:lnTo>
                  <a:pt x="578" y="128"/>
                </a:lnTo>
                <a:lnTo>
                  <a:pt x="588" y="139"/>
                </a:lnTo>
                <a:lnTo>
                  <a:pt x="599" y="151"/>
                </a:lnTo>
                <a:lnTo>
                  <a:pt x="607" y="163"/>
                </a:lnTo>
                <a:lnTo>
                  <a:pt x="616" y="175"/>
                </a:lnTo>
                <a:lnTo>
                  <a:pt x="624" y="188"/>
                </a:lnTo>
                <a:lnTo>
                  <a:pt x="632" y="201"/>
                </a:lnTo>
                <a:lnTo>
                  <a:pt x="640" y="215"/>
                </a:lnTo>
                <a:lnTo>
                  <a:pt x="646" y="229"/>
                </a:lnTo>
                <a:lnTo>
                  <a:pt x="651" y="243"/>
                </a:lnTo>
                <a:lnTo>
                  <a:pt x="656" y="258"/>
                </a:lnTo>
                <a:lnTo>
                  <a:pt x="660" y="273"/>
                </a:lnTo>
                <a:lnTo>
                  <a:pt x="664" y="288"/>
                </a:lnTo>
                <a:lnTo>
                  <a:pt x="667" y="304"/>
                </a:lnTo>
                <a:lnTo>
                  <a:pt x="669" y="320"/>
                </a:lnTo>
                <a:lnTo>
                  <a:pt x="670" y="336"/>
                </a:lnTo>
                <a:lnTo>
                  <a:pt x="671" y="352"/>
                </a:lnTo>
                <a:lnTo>
                  <a:pt x="670" y="371"/>
                </a:lnTo>
                <a:lnTo>
                  <a:pt x="669" y="390"/>
                </a:lnTo>
                <a:lnTo>
                  <a:pt x="665" y="408"/>
                </a:lnTo>
                <a:lnTo>
                  <a:pt x="662" y="426"/>
                </a:lnTo>
                <a:lnTo>
                  <a:pt x="657" y="444"/>
                </a:lnTo>
                <a:lnTo>
                  <a:pt x="651" y="461"/>
                </a:lnTo>
                <a:lnTo>
                  <a:pt x="645" y="477"/>
                </a:lnTo>
                <a:lnTo>
                  <a:pt x="637" y="494"/>
                </a:lnTo>
                <a:lnTo>
                  <a:pt x="629" y="510"/>
                </a:lnTo>
                <a:lnTo>
                  <a:pt x="619" y="526"/>
                </a:lnTo>
                <a:lnTo>
                  <a:pt x="608" y="541"/>
                </a:lnTo>
                <a:lnTo>
                  <a:pt x="597" y="555"/>
                </a:lnTo>
                <a:lnTo>
                  <a:pt x="586" y="569"/>
                </a:lnTo>
                <a:lnTo>
                  <a:pt x="573" y="582"/>
                </a:lnTo>
                <a:lnTo>
                  <a:pt x="559" y="594"/>
                </a:lnTo>
                <a:lnTo>
                  <a:pt x="543" y="606"/>
                </a:lnTo>
                <a:close/>
                <a:moveTo>
                  <a:pt x="353" y="388"/>
                </a:moveTo>
                <a:lnTo>
                  <a:pt x="346" y="386"/>
                </a:lnTo>
                <a:lnTo>
                  <a:pt x="339" y="385"/>
                </a:lnTo>
                <a:lnTo>
                  <a:pt x="334" y="381"/>
                </a:lnTo>
                <a:lnTo>
                  <a:pt x="328" y="378"/>
                </a:lnTo>
                <a:lnTo>
                  <a:pt x="324" y="372"/>
                </a:lnTo>
                <a:lnTo>
                  <a:pt x="321" y="366"/>
                </a:lnTo>
                <a:lnTo>
                  <a:pt x="319" y="359"/>
                </a:lnTo>
                <a:lnTo>
                  <a:pt x="318" y="352"/>
                </a:lnTo>
                <a:lnTo>
                  <a:pt x="319" y="345"/>
                </a:lnTo>
                <a:lnTo>
                  <a:pt x="321" y="339"/>
                </a:lnTo>
                <a:lnTo>
                  <a:pt x="324" y="332"/>
                </a:lnTo>
                <a:lnTo>
                  <a:pt x="328" y="327"/>
                </a:lnTo>
                <a:lnTo>
                  <a:pt x="334" y="323"/>
                </a:lnTo>
                <a:lnTo>
                  <a:pt x="339" y="320"/>
                </a:lnTo>
                <a:lnTo>
                  <a:pt x="346" y="317"/>
                </a:lnTo>
                <a:lnTo>
                  <a:pt x="353" y="317"/>
                </a:lnTo>
                <a:lnTo>
                  <a:pt x="360" y="317"/>
                </a:lnTo>
                <a:lnTo>
                  <a:pt x="367" y="320"/>
                </a:lnTo>
                <a:lnTo>
                  <a:pt x="373" y="323"/>
                </a:lnTo>
                <a:lnTo>
                  <a:pt x="378" y="327"/>
                </a:lnTo>
                <a:lnTo>
                  <a:pt x="383" y="332"/>
                </a:lnTo>
                <a:lnTo>
                  <a:pt x="386" y="339"/>
                </a:lnTo>
                <a:lnTo>
                  <a:pt x="388" y="345"/>
                </a:lnTo>
                <a:lnTo>
                  <a:pt x="388" y="352"/>
                </a:lnTo>
                <a:lnTo>
                  <a:pt x="388" y="359"/>
                </a:lnTo>
                <a:lnTo>
                  <a:pt x="386" y="366"/>
                </a:lnTo>
                <a:lnTo>
                  <a:pt x="383" y="372"/>
                </a:lnTo>
                <a:lnTo>
                  <a:pt x="378" y="378"/>
                </a:lnTo>
                <a:lnTo>
                  <a:pt x="373" y="381"/>
                </a:lnTo>
                <a:lnTo>
                  <a:pt x="367" y="385"/>
                </a:lnTo>
                <a:lnTo>
                  <a:pt x="360" y="386"/>
                </a:lnTo>
                <a:lnTo>
                  <a:pt x="353" y="388"/>
                </a:lnTo>
                <a:close/>
                <a:moveTo>
                  <a:pt x="247" y="988"/>
                </a:moveTo>
                <a:lnTo>
                  <a:pt x="247" y="881"/>
                </a:lnTo>
                <a:lnTo>
                  <a:pt x="459" y="881"/>
                </a:lnTo>
                <a:lnTo>
                  <a:pt x="459" y="988"/>
                </a:lnTo>
                <a:lnTo>
                  <a:pt x="247" y="988"/>
                </a:lnTo>
                <a:close/>
                <a:moveTo>
                  <a:pt x="705" y="352"/>
                </a:moveTo>
                <a:lnTo>
                  <a:pt x="705" y="335"/>
                </a:lnTo>
                <a:lnTo>
                  <a:pt x="704" y="316"/>
                </a:lnTo>
                <a:lnTo>
                  <a:pt x="702" y="299"/>
                </a:lnTo>
                <a:lnTo>
                  <a:pt x="699" y="282"/>
                </a:lnTo>
                <a:lnTo>
                  <a:pt x="695" y="264"/>
                </a:lnTo>
                <a:lnTo>
                  <a:pt x="690" y="247"/>
                </a:lnTo>
                <a:lnTo>
                  <a:pt x="685" y="231"/>
                </a:lnTo>
                <a:lnTo>
                  <a:pt x="678" y="215"/>
                </a:lnTo>
                <a:lnTo>
                  <a:pt x="671" y="200"/>
                </a:lnTo>
                <a:lnTo>
                  <a:pt x="663" y="185"/>
                </a:lnTo>
                <a:lnTo>
                  <a:pt x="655" y="169"/>
                </a:lnTo>
                <a:lnTo>
                  <a:pt x="646" y="155"/>
                </a:lnTo>
                <a:lnTo>
                  <a:pt x="635" y="141"/>
                </a:lnTo>
                <a:lnTo>
                  <a:pt x="626" y="128"/>
                </a:lnTo>
                <a:lnTo>
                  <a:pt x="615" y="115"/>
                </a:lnTo>
                <a:lnTo>
                  <a:pt x="603" y="104"/>
                </a:lnTo>
                <a:lnTo>
                  <a:pt x="590" y="92"/>
                </a:lnTo>
                <a:lnTo>
                  <a:pt x="578" y="80"/>
                </a:lnTo>
                <a:lnTo>
                  <a:pt x="564" y="70"/>
                </a:lnTo>
                <a:lnTo>
                  <a:pt x="550" y="60"/>
                </a:lnTo>
                <a:lnTo>
                  <a:pt x="536" y="51"/>
                </a:lnTo>
                <a:lnTo>
                  <a:pt x="521" y="42"/>
                </a:lnTo>
                <a:lnTo>
                  <a:pt x="506" y="34"/>
                </a:lnTo>
                <a:lnTo>
                  <a:pt x="491" y="28"/>
                </a:lnTo>
                <a:lnTo>
                  <a:pt x="474" y="21"/>
                </a:lnTo>
                <a:lnTo>
                  <a:pt x="458" y="16"/>
                </a:lnTo>
                <a:lnTo>
                  <a:pt x="441" y="11"/>
                </a:lnTo>
                <a:lnTo>
                  <a:pt x="425" y="7"/>
                </a:lnTo>
                <a:lnTo>
                  <a:pt x="407" y="4"/>
                </a:lnTo>
                <a:lnTo>
                  <a:pt x="389" y="2"/>
                </a:lnTo>
                <a:lnTo>
                  <a:pt x="372" y="0"/>
                </a:lnTo>
                <a:lnTo>
                  <a:pt x="353" y="0"/>
                </a:lnTo>
                <a:lnTo>
                  <a:pt x="335" y="0"/>
                </a:lnTo>
                <a:lnTo>
                  <a:pt x="317" y="2"/>
                </a:lnTo>
                <a:lnTo>
                  <a:pt x="299" y="4"/>
                </a:lnTo>
                <a:lnTo>
                  <a:pt x="282" y="7"/>
                </a:lnTo>
                <a:lnTo>
                  <a:pt x="265" y="11"/>
                </a:lnTo>
                <a:lnTo>
                  <a:pt x="249" y="16"/>
                </a:lnTo>
                <a:lnTo>
                  <a:pt x="232" y="21"/>
                </a:lnTo>
                <a:lnTo>
                  <a:pt x="216" y="28"/>
                </a:lnTo>
                <a:lnTo>
                  <a:pt x="200" y="34"/>
                </a:lnTo>
                <a:lnTo>
                  <a:pt x="185" y="42"/>
                </a:lnTo>
                <a:lnTo>
                  <a:pt x="170" y="51"/>
                </a:lnTo>
                <a:lnTo>
                  <a:pt x="156" y="60"/>
                </a:lnTo>
                <a:lnTo>
                  <a:pt x="142" y="70"/>
                </a:lnTo>
                <a:lnTo>
                  <a:pt x="129" y="80"/>
                </a:lnTo>
                <a:lnTo>
                  <a:pt x="116" y="92"/>
                </a:lnTo>
                <a:lnTo>
                  <a:pt x="104" y="104"/>
                </a:lnTo>
                <a:lnTo>
                  <a:pt x="92" y="115"/>
                </a:lnTo>
                <a:lnTo>
                  <a:pt x="81" y="128"/>
                </a:lnTo>
                <a:lnTo>
                  <a:pt x="70" y="141"/>
                </a:lnTo>
                <a:lnTo>
                  <a:pt x="61" y="155"/>
                </a:lnTo>
                <a:lnTo>
                  <a:pt x="52" y="169"/>
                </a:lnTo>
                <a:lnTo>
                  <a:pt x="43" y="185"/>
                </a:lnTo>
                <a:lnTo>
                  <a:pt x="35" y="200"/>
                </a:lnTo>
                <a:lnTo>
                  <a:pt x="28" y="215"/>
                </a:lnTo>
                <a:lnTo>
                  <a:pt x="22" y="231"/>
                </a:lnTo>
                <a:lnTo>
                  <a:pt x="16" y="247"/>
                </a:lnTo>
                <a:lnTo>
                  <a:pt x="12" y="264"/>
                </a:lnTo>
                <a:lnTo>
                  <a:pt x="8" y="282"/>
                </a:lnTo>
                <a:lnTo>
                  <a:pt x="4" y="299"/>
                </a:lnTo>
                <a:lnTo>
                  <a:pt x="2" y="316"/>
                </a:lnTo>
                <a:lnTo>
                  <a:pt x="1" y="335"/>
                </a:lnTo>
                <a:lnTo>
                  <a:pt x="0" y="352"/>
                </a:lnTo>
                <a:lnTo>
                  <a:pt x="1" y="374"/>
                </a:lnTo>
                <a:lnTo>
                  <a:pt x="3" y="395"/>
                </a:lnTo>
                <a:lnTo>
                  <a:pt x="7" y="416"/>
                </a:lnTo>
                <a:lnTo>
                  <a:pt x="10" y="435"/>
                </a:lnTo>
                <a:lnTo>
                  <a:pt x="15" y="456"/>
                </a:lnTo>
                <a:lnTo>
                  <a:pt x="23" y="475"/>
                </a:lnTo>
                <a:lnTo>
                  <a:pt x="30" y="493"/>
                </a:lnTo>
                <a:lnTo>
                  <a:pt x="39" y="512"/>
                </a:lnTo>
                <a:lnTo>
                  <a:pt x="48" y="529"/>
                </a:lnTo>
                <a:lnTo>
                  <a:pt x="58" y="546"/>
                </a:lnTo>
                <a:lnTo>
                  <a:pt x="70" y="563"/>
                </a:lnTo>
                <a:lnTo>
                  <a:pt x="82" y="579"/>
                </a:lnTo>
                <a:lnTo>
                  <a:pt x="96" y="593"/>
                </a:lnTo>
                <a:lnTo>
                  <a:pt x="110" y="607"/>
                </a:lnTo>
                <a:lnTo>
                  <a:pt x="124" y="621"/>
                </a:lnTo>
                <a:lnTo>
                  <a:pt x="141" y="633"/>
                </a:lnTo>
                <a:lnTo>
                  <a:pt x="141" y="633"/>
                </a:lnTo>
                <a:lnTo>
                  <a:pt x="143" y="635"/>
                </a:lnTo>
                <a:lnTo>
                  <a:pt x="145" y="637"/>
                </a:lnTo>
                <a:lnTo>
                  <a:pt x="145" y="637"/>
                </a:lnTo>
                <a:lnTo>
                  <a:pt x="146" y="637"/>
                </a:lnTo>
                <a:lnTo>
                  <a:pt x="157" y="647"/>
                </a:lnTo>
                <a:lnTo>
                  <a:pt x="168" y="659"/>
                </a:lnTo>
                <a:lnTo>
                  <a:pt x="178" y="673"/>
                </a:lnTo>
                <a:lnTo>
                  <a:pt x="189" y="690"/>
                </a:lnTo>
                <a:lnTo>
                  <a:pt x="193" y="699"/>
                </a:lnTo>
                <a:lnTo>
                  <a:pt x="198" y="708"/>
                </a:lnTo>
                <a:lnTo>
                  <a:pt x="202" y="718"/>
                </a:lnTo>
                <a:lnTo>
                  <a:pt x="205" y="729"/>
                </a:lnTo>
                <a:lnTo>
                  <a:pt x="209" y="740"/>
                </a:lnTo>
                <a:lnTo>
                  <a:pt x="211" y="752"/>
                </a:lnTo>
                <a:lnTo>
                  <a:pt x="212" y="763"/>
                </a:lnTo>
                <a:lnTo>
                  <a:pt x="212" y="775"/>
                </a:lnTo>
                <a:lnTo>
                  <a:pt x="212" y="1023"/>
                </a:lnTo>
                <a:lnTo>
                  <a:pt x="494" y="1023"/>
                </a:lnTo>
                <a:lnTo>
                  <a:pt x="494" y="775"/>
                </a:lnTo>
                <a:lnTo>
                  <a:pt x="495" y="762"/>
                </a:lnTo>
                <a:lnTo>
                  <a:pt x="496" y="750"/>
                </a:lnTo>
                <a:lnTo>
                  <a:pt x="498" y="739"/>
                </a:lnTo>
                <a:lnTo>
                  <a:pt x="501" y="727"/>
                </a:lnTo>
                <a:lnTo>
                  <a:pt x="505" y="716"/>
                </a:lnTo>
                <a:lnTo>
                  <a:pt x="509" y="705"/>
                </a:lnTo>
                <a:lnTo>
                  <a:pt x="513" y="695"/>
                </a:lnTo>
                <a:lnTo>
                  <a:pt x="519" y="686"/>
                </a:lnTo>
                <a:lnTo>
                  <a:pt x="529" y="669"/>
                </a:lnTo>
                <a:lnTo>
                  <a:pt x="541" y="655"/>
                </a:lnTo>
                <a:lnTo>
                  <a:pt x="553" y="644"/>
                </a:lnTo>
                <a:lnTo>
                  <a:pt x="565" y="634"/>
                </a:lnTo>
                <a:lnTo>
                  <a:pt x="565" y="634"/>
                </a:lnTo>
                <a:lnTo>
                  <a:pt x="580" y="622"/>
                </a:lnTo>
                <a:lnTo>
                  <a:pt x="595" y="608"/>
                </a:lnTo>
                <a:lnTo>
                  <a:pt x="609" y="594"/>
                </a:lnTo>
                <a:lnTo>
                  <a:pt x="623" y="579"/>
                </a:lnTo>
                <a:lnTo>
                  <a:pt x="635" y="564"/>
                </a:lnTo>
                <a:lnTo>
                  <a:pt x="647" y="547"/>
                </a:lnTo>
                <a:lnTo>
                  <a:pt x="658" y="530"/>
                </a:lnTo>
                <a:lnTo>
                  <a:pt x="668" y="513"/>
                </a:lnTo>
                <a:lnTo>
                  <a:pt x="676" y="494"/>
                </a:lnTo>
                <a:lnTo>
                  <a:pt x="684" y="475"/>
                </a:lnTo>
                <a:lnTo>
                  <a:pt x="690" y="456"/>
                </a:lnTo>
                <a:lnTo>
                  <a:pt x="696" y="436"/>
                </a:lnTo>
                <a:lnTo>
                  <a:pt x="700" y="416"/>
                </a:lnTo>
                <a:lnTo>
                  <a:pt x="703" y="395"/>
                </a:lnTo>
                <a:lnTo>
                  <a:pt x="705" y="374"/>
                </a:lnTo>
                <a:lnTo>
                  <a:pt x="705" y="352"/>
                </a:lnTo>
                <a:close/>
              </a:path>
            </a:pathLst>
          </a:custGeom>
          <a:solidFill>
            <a:srgbClr val="FFC000"/>
          </a:solidFill>
          <a:ln>
            <a:noFill/>
          </a:ln>
        </p:spPr>
        <p:txBody>
          <a:bodyPr vert="horz" wrap="square" lIns="182880" tIns="91440" rIns="182880" bIns="91440" numCol="1" anchor="t" anchorCtr="0" compatLnSpc="1">
            <a:prstTxWarp prst="textNoShape">
              <a:avLst/>
            </a:prstTxWarp>
          </a:bodyPr>
          <a:lstStyle/>
          <a:p>
            <a:endParaRPr lang="en-US" sz="66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9" name="Freeform 102">
            <a:extLst>
              <a:ext uri="{FF2B5EF4-FFF2-40B4-BE49-F238E27FC236}">
                <a16:creationId xmlns:a16="http://schemas.microsoft.com/office/drawing/2014/main" id="{42A78ABB-FA11-4308-8C0B-3A6F2DBC748E}"/>
              </a:ext>
            </a:extLst>
          </p:cNvPr>
          <p:cNvSpPr>
            <a:spLocks noEditPoints="1"/>
          </p:cNvSpPr>
          <p:nvPr/>
        </p:nvSpPr>
        <p:spPr bwMode="auto">
          <a:xfrm>
            <a:off x="4698027" y="2287446"/>
            <a:ext cx="501214" cy="503337"/>
          </a:xfrm>
          <a:custGeom>
            <a:avLst/>
            <a:gdLst>
              <a:gd name="T0" fmla="*/ 848 w 946"/>
              <a:gd name="T1" fmla="*/ 911 h 948"/>
              <a:gd name="T2" fmla="*/ 896 w 946"/>
              <a:gd name="T3" fmla="*/ 821 h 948"/>
              <a:gd name="T4" fmla="*/ 907 w 946"/>
              <a:gd name="T5" fmla="*/ 878 h 948"/>
              <a:gd name="T6" fmla="*/ 333 w 946"/>
              <a:gd name="T7" fmla="*/ 720 h 948"/>
              <a:gd name="T8" fmla="*/ 330 w 946"/>
              <a:gd name="T9" fmla="*/ 786 h 948"/>
              <a:gd name="T10" fmla="*/ 298 w 946"/>
              <a:gd name="T11" fmla="*/ 844 h 948"/>
              <a:gd name="T12" fmla="*/ 229 w 946"/>
              <a:gd name="T13" fmla="*/ 890 h 948"/>
              <a:gd name="T14" fmla="*/ 160 w 946"/>
              <a:gd name="T15" fmla="*/ 895 h 948"/>
              <a:gd name="T16" fmla="*/ 37 w 946"/>
              <a:gd name="T17" fmla="*/ 771 h 948"/>
              <a:gd name="T18" fmla="*/ 38 w 946"/>
              <a:gd name="T19" fmla="*/ 715 h 948"/>
              <a:gd name="T20" fmla="*/ 61 w 946"/>
              <a:gd name="T21" fmla="*/ 663 h 948"/>
              <a:gd name="T22" fmla="*/ 115 w 946"/>
              <a:gd name="T23" fmla="*/ 614 h 948"/>
              <a:gd name="T24" fmla="*/ 200 w 946"/>
              <a:gd name="T25" fmla="*/ 598 h 948"/>
              <a:gd name="T26" fmla="*/ 608 w 946"/>
              <a:gd name="T27" fmla="*/ 244 h 948"/>
              <a:gd name="T28" fmla="*/ 596 w 946"/>
              <a:gd name="T29" fmla="*/ 180 h 948"/>
              <a:gd name="T30" fmla="*/ 614 w 946"/>
              <a:gd name="T31" fmla="*/ 116 h 948"/>
              <a:gd name="T32" fmla="*/ 663 w 946"/>
              <a:gd name="T33" fmla="*/ 61 h 948"/>
              <a:gd name="T34" fmla="*/ 745 w 946"/>
              <a:gd name="T35" fmla="*/ 36 h 948"/>
              <a:gd name="T36" fmla="*/ 725 w 946"/>
              <a:gd name="T37" fmla="*/ 206 h 948"/>
              <a:gd name="T38" fmla="*/ 896 w 946"/>
              <a:gd name="T39" fmla="*/ 189 h 948"/>
              <a:gd name="T40" fmla="*/ 884 w 946"/>
              <a:gd name="T41" fmla="*/ 244 h 948"/>
              <a:gd name="T42" fmla="*/ 852 w 946"/>
              <a:gd name="T43" fmla="*/ 292 h 948"/>
              <a:gd name="T44" fmla="*/ 776 w 946"/>
              <a:gd name="T45" fmla="*/ 332 h 948"/>
              <a:gd name="T46" fmla="*/ 687 w 946"/>
              <a:gd name="T47" fmla="*/ 323 h 948"/>
              <a:gd name="T48" fmla="*/ 185 w 946"/>
              <a:gd name="T49" fmla="*/ 160 h 948"/>
              <a:gd name="T50" fmla="*/ 734 w 946"/>
              <a:gd name="T51" fmla="*/ 560 h 948"/>
              <a:gd name="T52" fmla="*/ 730 w 946"/>
              <a:gd name="T53" fmla="*/ 370 h 948"/>
              <a:gd name="T54" fmla="*/ 833 w 946"/>
              <a:gd name="T55" fmla="*/ 349 h 948"/>
              <a:gd name="T56" fmla="*/ 903 w 946"/>
              <a:gd name="T57" fmla="*/ 283 h 948"/>
              <a:gd name="T58" fmla="*/ 930 w 946"/>
              <a:gd name="T59" fmla="*/ 207 h 948"/>
              <a:gd name="T60" fmla="*/ 922 w 946"/>
              <a:gd name="T61" fmla="*/ 126 h 948"/>
              <a:gd name="T62" fmla="*/ 844 w 946"/>
              <a:gd name="T63" fmla="*/ 26 h 948"/>
              <a:gd name="T64" fmla="*/ 727 w 946"/>
              <a:gd name="T65" fmla="*/ 1 h 948"/>
              <a:gd name="T66" fmla="*/ 629 w 946"/>
              <a:gd name="T67" fmla="*/ 42 h 948"/>
              <a:gd name="T68" fmla="*/ 577 w 946"/>
              <a:gd name="T69" fmla="*/ 108 h 948"/>
              <a:gd name="T70" fmla="*/ 561 w 946"/>
              <a:gd name="T71" fmla="*/ 183 h 948"/>
              <a:gd name="T72" fmla="*/ 421 w 946"/>
              <a:gd name="T73" fmla="*/ 398 h 948"/>
              <a:gd name="T74" fmla="*/ 185 w 946"/>
              <a:gd name="T75" fmla="*/ 211 h 948"/>
              <a:gd name="T76" fmla="*/ 185 w 946"/>
              <a:gd name="T77" fmla="*/ 562 h 948"/>
              <a:gd name="T78" fmla="*/ 82 w 946"/>
              <a:gd name="T79" fmla="*/ 592 h 948"/>
              <a:gd name="T80" fmla="*/ 21 w 946"/>
              <a:gd name="T81" fmla="*/ 660 h 948"/>
              <a:gd name="T82" fmla="*/ 0 w 946"/>
              <a:gd name="T83" fmla="*/ 739 h 948"/>
              <a:gd name="T84" fmla="*/ 15 w 946"/>
              <a:gd name="T85" fmla="*/ 820 h 948"/>
              <a:gd name="T86" fmla="*/ 111 w 946"/>
              <a:gd name="T87" fmla="*/ 916 h 948"/>
              <a:gd name="T88" fmla="*/ 222 w 946"/>
              <a:gd name="T89" fmla="*/ 928 h 948"/>
              <a:gd name="T90" fmla="*/ 316 w 946"/>
              <a:gd name="T91" fmla="*/ 877 h 948"/>
              <a:gd name="T92" fmla="*/ 359 w 946"/>
              <a:gd name="T93" fmla="*/ 811 h 948"/>
              <a:gd name="T94" fmla="*/ 370 w 946"/>
              <a:gd name="T95" fmla="*/ 736 h 948"/>
              <a:gd name="T96" fmla="*/ 634 w 946"/>
              <a:gd name="T97" fmla="*/ 659 h 948"/>
              <a:gd name="T98" fmla="*/ 809 w 946"/>
              <a:gd name="T99" fmla="*/ 932 h 948"/>
              <a:gd name="T100" fmla="*/ 859 w 946"/>
              <a:gd name="T101" fmla="*/ 948 h 948"/>
              <a:gd name="T102" fmla="*/ 907 w 946"/>
              <a:gd name="T103" fmla="*/ 932 h 948"/>
              <a:gd name="T104" fmla="*/ 940 w 946"/>
              <a:gd name="T105" fmla="*/ 892 h 948"/>
              <a:gd name="T106" fmla="*/ 945 w 946"/>
              <a:gd name="T107" fmla="*/ 842 h 948"/>
              <a:gd name="T108" fmla="*/ 920 w 946"/>
              <a:gd name="T109" fmla="*/ 796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46" h="948">
                <a:moveTo>
                  <a:pt x="896" y="896"/>
                </a:moveTo>
                <a:lnTo>
                  <a:pt x="888" y="903"/>
                </a:lnTo>
                <a:lnTo>
                  <a:pt x="878" y="908"/>
                </a:lnTo>
                <a:lnTo>
                  <a:pt x="869" y="911"/>
                </a:lnTo>
                <a:lnTo>
                  <a:pt x="859" y="912"/>
                </a:lnTo>
                <a:lnTo>
                  <a:pt x="848" y="911"/>
                </a:lnTo>
                <a:lnTo>
                  <a:pt x="838" y="908"/>
                </a:lnTo>
                <a:lnTo>
                  <a:pt x="829" y="903"/>
                </a:lnTo>
                <a:lnTo>
                  <a:pt x="821" y="896"/>
                </a:lnTo>
                <a:lnTo>
                  <a:pt x="634" y="709"/>
                </a:lnTo>
                <a:lnTo>
                  <a:pt x="709" y="634"/>
                </a:lnTo>
                <a:lnTo>
                  <a:pt x="896" y="821"/>
                </a:lnTo>
                <a:lnTo>
                  <a:pt x="902" y="830"/>
                </a:lnTo>
                <a:lnTo>
                  <a:pt x="907" y="838"/>
                </a:lnTo>
                <a:lnTo>
                  <a:pt x="911" y="849"/>
                </a:lnTo>
                <a:lnTo>
                  <a:pt x="911" y="859"/>
                </a:lnTo>
                <a:lnTo>
                  <a:pt x="911" y="869"/>
                </a:lnTo>
                <a:lnTo>
                  <a:pt x="907" y="878"/>
                </a:lnTo>
                <a:lnTo>
                  <a:pt x="902" y="888"/>
                </a:lnTo>
                <a:lnTo>
                  <a:pt x="896" y="896"/>
                </a:lnTo>
                <a:close/>
                <a:moveTo>
                  <a:pt x="322" y="687"/>
                </a:moveTo>
                <a:lnTo>
                  <a:pt x="326" y="698"/>
                </a:lnTo>
                <a:lnTo>
                  <a:pt x="330" y="709"/>
                </a:lnTo>
                <a:lnTo>
                  <a:pt x="333" y="720"/>
                </a:lnTo>
                <a:lnTo>
                  <a:pt x="334" y="730"/>
                </a:lnTo>
                <a:lnTo>
                  <a:pt x="335" y="742"/>
                </a:lnTo>
                <a:lnTo>
                  <a:pt x="335" y="753"/>
                </a:lnTo>
                <a:lnTo>
                  <a:pt x="334" y="764"/>
                </a:lnTo>
                <a:lnTo>
                  <a:pt x="332" y="775"/>
                </a:lnTo>
                <a:lnTo>
                  <a:pt x="330" y="786"/>
                </a:lnTo>
                <a:lnTo>
                  <a:pt x="326" y="796"/>
                </a:lnTo>
                <a:lnTo>
                  <a:pt x="322" y="806"/>
                </a:lnTo>
                <a:lnTo>
                  <a:pt x="318" y="816"/>
                </a:lnTo>
                <a:lnTo>
                  <a:pt x="312" y="825"/>
                </a:lnTo>
                <a:lnTo>
                  <a:pt x="306" y="835"/>
                </a:lnTo>
                <a:lnTo>
                  <a:pt x="298" y="844"/>
                </a:lnTo>
                <a:lnTo>
                  <a:pt x="291" y="852"/>
                </a:lnTo>
                <a:lnTo>
                  <a:pt x="280" y="862"/>
                </a:lnTo>
                <a:lnTo>
                  <a:pt x="268" y="871"/>
                </a:lnTo>
                <a:lnTo>
                  <a:pt x="255" y="878"/>
                </a:lnTo>
                <a:lnTo>
                  <a:pt x="242" y="885"/>
                </a:lnTo>
                <a:lnTo>
                  <a:pt x="229" y="890"/>
                </a:lnTo>
                <a:lnTo>
                  <a:pt x="214" y="894"/>
                </a:lnTo>
                <a:lnTo>
                  <a:pt x="200" y="896"/>
                </a:lnTo>
                <a:lnTo>
                  <a:pt x="185" y="897"/>
                </a:lnTo>
                <a:lnTo>
                  <a:pt x="176" y="896"/>
                </a:lnTo>
                <a:lnTo>
                  <a:pt x="168" y="896"/>
                </a:lnTo>
                <a:lnTo>
                  <a:pt x="160" y="895"/>
                </a:lnTo>
                <a:lnTo>
                  <a:pt x="151" y="892"/>
                </a:lnTo>
                <a:lnTo>
                  <a:pt x="203" y="841"/>
                </a:lnTo>
                <a:lnTo>
                  <a:pt x="204" y="725"/>
                </a:lnTo>
                <a:lnTo>
                  <a:pt x="92" y="727"/>
                </a:lnTo>
                <a:lnTo>
                  <a:pt x="39" y="780"/>
                </a:lnTo>
                <a:lnTo>
                  <a:pt x="37" y="771"/>
                </a:lnTo>
                <a:lnTo>
                  <a:pt x="36" y="762"/>
                </a:lnTo>
                <a:lnTo>
                  <a:pt x="35" y="752"/>
                </a:lnTo>
                <a:lnTo>
                  <a:pt x="35" y="742"/>
                </a:lnTo>
                <a:lnTo>
                  <a:pt x="36" y="734"/>
                </a:lnTo>
                <a:lnTo>
                  <a:pt x="37" y="724"/>
                </a:lnTo>
                <a:lnTo>
                  <a:pt x="38" y="715"/>
                </a:lnTo>
                <a:lnTo>
                  <a:pt x="40" y="706"/>
                </a:lnTo>
                <a:lnTo>
                  <a:pt x="43" y="697"/>
                </a:lnTo>
                <a:lnTo>
                  <a:pt x="47" y="688"/>
                </a:lnTo>
                <a:lnTo>
                  <a:pt x="51" y="680"/>
                </a:lnTo>
                <a:lnTo>
                  <a:pt x="55" y="671"/>
                </a:lnTo>
                <a:lnTo>
                  <a:pt x="61" y="663"/>
                </a:lnTo>
                <a:lnTo>
                  <a:pt x="66" y="655"/>
                </a:lnTo>
                <a:lnTo>
                  <a:pt x="73" y="647"/>
                </a:lnTo>
                <a:lnTo>
                  <a:pt x="79" y="641"/>
                </a:lnTo>
                <a:lnTo>
                  <a:pt x="90" y="631"/>
                </a:lnTo>
                <a:lnTo>
                  <a:pt x="102" y="621"/>
                </a:lnTo>
                <a:lnTo>
                  <a:pt x="115" y="614"/>
                </a:lnTo>
                <a:lnTo>
                  <a:pt x="128" y="608"/>
                </a:lnTo>
                <a:lnTo>
                  <a:pt x="141" y="603"/>
                </a:lnTo>
                <a:lnTo>
                  <a:pt x="156" y="600"/>
                </a:lnTo>
                <a:lnTo>
                  <a:pt x="170" y="598"/>
                </a:lnTo>
                <a:lnTo>
                  <a:pt x="185" y="597"/>
                </a:lnTo>
                <a:lnTo>
                  <a:pt x="200" y="598"/>
                </a:lnTo>
                <a:lnTo>
                  <a:pt x="215" y="600"/>
                </a:lnTo>
                <a:lnTo>
                  <a:pt x="230" y="604"/>
                </a:lnTo>
                <a:lnTo>
                  <a:pt x="244" y="609"/>
                </a:lnTo>
                <a:lnTo>
                  <a:pt x="255" y="614"/>
                </a:lnTo>
                <a:lnTo>
                  <a:pt x="614" y="256"/>
                </a:lnTo>
                <a:lnTo>
                  <a:pt x="608" y="244"/>
                </a:lnTo>
                <a:lnTo>
                  <a:pt x="604" y="235"/>
                </a:lnTo>
                <a:lnTo>
                  <a:pt x="601" y="223"/>
                </a:lnTo>
                <a:lnTo>
                  <a:pt x="599" y="212"/>
                </a:lnTo>
                <a:lnTo>
                  <a:pt x="597" y="201"/>
                </a:lnTo>
                <a:lnTo>
                  <a:pt x="596" y="190"/>
                </a:lnTo>
                <a:lnTo>
                  <a:pt x="596" y="180"/>
                </a:lnTo>
                <a:lnTo>
                  <a:pt x="597" y="168"/>
                </a:lnTo>
                <a:lnTo>
                  <a:pt x="599" y="157"/>
                </a:lnTo>
                <a:lnTo>
                  <a:pt x="601" y="146"/>
                </a:lnTo>
                <a:lnTo>
                  <a:pt x="604" y="136"/>
                </a:lnTo>
                <a:lnTo>
                  <a:pt x="608" y="126"/>
                </a:lnTo>
                <a:lnTo>
                  <a:pt x="614" y="116"/>
                </a:lnTo>
                <a:lnTo>
                  <a:pt x="619" y="106"/>
                </a:lnTo>
                <a:lnTo>
                  <a:pt x="626" y="96"/>
                </a:lnTo>
                <a:lnTo>
                  <a:pt x="632" y="88"/>
                </a:lnTo>
                <a:lnTo>
                  <a:pt x="640" y="79"/>
                </a:lnTo>
                <a:lnTo>
                  <a:pt x="651" y="69"/>
                </a:lnTo>
                <a:lnTo>
                  <a:pt x="663" y="61"/>
                </a:lnTo>
                <a:lnTo>
                  <a:pt x="675" y="53"/>
                </a:lnTo>
                <a:lnTo>
                  <a:pt x="688" y="47"/>
                </a:lnTo>
                <a:lnTo>
                  <a:pt x="702" y="42"/>
                </a:lnTo>
                <a:lnTo>
                  <a:pt x="716" y="38"/>
                </a:lnTo>
                <a:lnTo>
                  <a:pt x="731" y="36"/>
                </a:lnTo>
                <a:lnTo>
                  <a:pt x="745" y="36"/>
                </a:lnTo>
                <a:lnTo>
                  <a:pt x="754" y="36"/>
                </a:lnTo>
                <a:lnTo>
                  <a:pt x="763" y="37"/>
                </a:lnTo>
                <a:lnTo>
                  <a:pt x="771" y="38"/>
                </a:lnTo>
                <a:lnTo>
                  <a:pt x="780" y="39"/>
                </a:lnTo>
                <a:lnTo>
                  <a:pt x="726" y="93"/>
                </a:lnTo>
                <a:lnTo>
                  <a:pt x="725" y="206"/>
                </a:lnTo>
                <a:lnTo>
                  <a:pt x="841" y="203"/>
                </a:lnTo>
                <a:lnTo>
                  <a:pt x="892" y="152"/>
                </a:lnTo>
                <a:lnTo>
                  <a:pt x="893" y="161"/>
                </a:lnTo>
                <a:lnTo>
                  <a:pt x="896" y="171"/>
                </a:lnTo>
                <a:lnTo>
                  <a:pt x="896" y="180"/>
                </a:lnTo>
                <a:lnTo>
                  <a:pt x="896" y="189"/>
                </a:lnTo>
                <a:lnTo>
                  <a:pt x="896" y="199"/>
                </a:lnTo>
                <a:lnTo>
                  <a:pt x="895" y="208"/>
                </a:lnTo>
                <a:lnTo>
                  <a:pt x="892" y="217"/>
                </a:lnTo>
                <a:lnTo>
                  <a:pt x="890" y="226"/>
                </a:lnTo>
                <a:lnTo>
                  <a:pt x="888" y="236"/>
                </a:lnTo>
                <a:lnTo>
                  <a:pt x="884" y="244"/>
                </a:lnTo>
                <a:lnTo>
                  <a:pt x="880" y="253"/>
                </a:lnTo>
                <a:lnTo>
                  <a:pt x="876" y="261"/>
                </a:lnTo>
                <a:lnTo>
                  <a:pt x="871" y="269"/>
                </a:lnTo>
                <a:lnTo>
                  <a:pt x="865" y="277"/>
                </a:lnTo>
                <a:lnTo>
                  <a:pt x="859" y="284"/>
                </a:lnTo>
                <a:lnTo>
                  <a:pt x="852" y="292"/>
                </a:lnTo>
                <a:lnTo>
                  <a:pt x="841" y="302"/>
                </a:lnTo>
                <a:lnTo>
                  <a:pt x="830" y="310"/>
                </a:lnTo>
                <a:lnTo>
                  <a:pt x="817" y="318"/>
                </a:lnTo>
                <a:lnTo>
                  <a:pt x="804" y="324"/>
                </a:lnTo>
                <a:lnTo>
                  <a:pt x="790" y="329"/>
                </a:lnTo>
                <a:lnTo>
                  <a:pt x="776" y="332"/>
                </a:lnTo>
                <a:lnTo>
                  <a:pt x="761" y="334"/>
                </a:lnTo>
                <a:lnTo>
                  <a:pt x="747" y="335"/>
                </a:lnTo>
                <a:lnTo>
                  <a:pt x="730" y="334"/>
                </a:lnTo>
                <a:lnTo>
                  <a:pt x="716" y="332"/>
                </a:lnTo>
                <a:lnTo>
                  <a:pt x="701" y="329"/>
                </a:lnTo>
                <a:lnTo>
                  <a:pt x="687" y="323"/>
                </a:lnTo>
                <a:lnTo>
                  <a:pt x="675" y="318"/>
                </a:lnTo>
                <a:lnTo>
                  <a:pt x="318" y="676"/>
                </a:lnTo>
                <a:lnTo>
                  <a:pt x="322" y="687"/>
                </a:lnTo>
                <a:close/>
                <a:moveTo>
                  <a:pt x="73" y="99"/>
                </a:moveTo>
                <a:lnTo>
                  <a:pt x="97" y="74"/>
                </a:lnTo>
                <a:lnTo>
                  <a:pt x="185" y="160"/>
                </a:lnTo>
                <a:lnTo>
                  <a:pt x="160" y="185"/>
                </a:lnTo>
                <a:lnTo>
                  <a:pt x="73" y="99"/>
                </a:lnTo>
                <a:close/>
                <a:moveTo>
                  <a:pt x="920" y="796"/>
                </a:moveTo>
                <a:lnTo>
                  <a:pt x="734" y="609"/>
                </a:lnTo>
                <a:lnTo>
                  <a:pt x="758" y="585"/>
                </a:lnTo>
                <a:lnTo>
                  <a:pt x="734" y="560"/>
                </a:lnTo>
                <a:lnTo>
                  <a:pt x="659" y="634"/>
                </a:lnTo>
                <a:lnTo>
                  <a:pt x="534" y="510"/>
                </a:lnTo>
                <a:lnTo>
                  <a:pt x="684" y="360"/>
                </a:lnTo>
                <a:lnTo>
                  <a:pt x="699" y="364"/>
                </a:lnTo>
                <a:lnTo>
                  <a:pt x="714" y="368"/>
                </a:lnTo>
                <a:lnTo>
                  <a:pt x="730" y="370"/>
                </a:lnTo>
                <a:lnTo>
                  <a:pt x="747" y="371"/>
                </a:lnTo>
                <a:lnTo>
                  <a:pt x="765" y="370"/>
                </a:lnTo>
                <a:lnTo>
                  <a:pt x="782" y="366"/>
                </a:lnTo>
                <a:lnTo>
                  <a:pt x="801" y="362"/>
                </a:lnTo>
                <a:lnTo>
                  <a:pt x="817" y="357"/>
                </a:lnTo>
                <a:lnTo>
                  <a:pt x="833" y="349"/>
                </a:lnTo>
                <a:lnTo>
                  <a:pt x="849" y="339"/>
                </a:lnTo>
                <a:lnTo>
                  <a:pt x="863" y="329"/>
                </a:lnTo>
                <a:lnTo>
                  <a:pt x="877" y="317"/>
                </a:lnTo>
                <a:lnTo>
                  <a:pt x="887" y="306"/>
                </a:lnTo>
                <a:lnTo>
                  <a:pt x="896" y="295"/>
                </a:lnTo>
                <a:lnTo>
                  <a:pt x="903" y="283"/>
                </a:lnTo>
                <a:lnTo>
                  <a:pt x="910" y="271"/>
                </a:lnTo>
                <a:lnTo>
                  <a:pt x="916" y="260"/>
                </a:lnTo>
                <a:lnTo>
                  <a:pt x="922" y="247"/>
                </a:lnTo>
                <a:lnTo>
                  <a:pt x="925" y="234"/>
                </a:lnTo>
                <a:lnTo>
                  <a:pt x="928" y="221"/>
                </a:lnTo>
                <a:lnTo>
                  <a:pt x="930" y="207"/>
                </a:lnTo>
                <a:lnTo>
                  <a:pt x="931" y="194"/>
                </a:lnTo>
                <a:lnTo>
                  <a:pt x="931" y="180"/>
                </a:lnTo>
                <a:lnTo>
                  <a:pt x="930" y="166"/>
                </a:lnTo>
                <a:lnTo>
                  <a:pt x="928" y="153"/>
                </a:lnTo>
                <a:lnTo>
                  <a:pt x="925" y="139"/>
                </a:lnTo>
                <a:lnTo>
                  <a:pt x="922" y="126"/>
                </a:lnTo>
                <a:lnTo>
                  <a:pt x="916" y="113"/>
                </a:lnTo>
                <a:lnTo>
                  <a:pt x="905" y="88"/>
                </a:lnTo>
                <a:lnTo>
                  <a:pt x="825" y="169"/>
                </a:lnTo>
                <a:lnTo>
                  <a:pt x="761" y="170"/>
                </a:lnTo>
                <a:lnTo>
                  <a:pt x="762" y="108"/>
                </a:lnTo>
                <a:lnTo>
                  <a:pt x="844" y="26"/>
                </a:lnTo>
                <a:lnTo>
                  <a:pt x="820" y="15"/>
                </a:lnTo>
                <a:lnTo>
                  <a:pt x="802" y="9"/>
                </a:lnTo>
                <a:lnTo>
                  <a:pt x="783" y="5"/>
                </a:lnTo>
                <a:lnTo>
                  <a:pt x="765" y="1"/>
                </a:lnTo>
                <a:lnTo>
                  <a:pt x="745" y="0"/>
                </a:lnTo>
                <a:lnTo>
                  <a:pt x="727" y="1"/>
                </a:lnTo>
                <a:lnTo>
                  <a:pt x="710" y="4"/>
                </a:lnTo>
                <a:lnTo>
                  <a:pt x="691" y="8"/>
                </a:lnTo>
                <a:lnTo>
                  <a:pt x="675" y="14"/>
                </a:lnTo>
                <a:lnTo>
                  <a:pt x="659" y="22"/>
                </a:lnTo>
                <a:lnTo>
                  <a:pt x="643" y="32"/>
                </a:lnTo>
                <a:lnTo>
                  <a:pt x="629" y="42"/>
                </a:lnTo>
                <a:lnTo>
                  <a:pt x="615" y="54"/>
                </a:lnTo>
                <a:lnTo>
                  <a:pt x="606" y="64"/>
                </a:lnTo>
                <a:lnTo>
                  <a:pt x="597" y="75"/>
                </a:lnTo>
                <a:lnTo>
                  <a:pt x="590" y="86"/>
                </a:lnTo>
                <a:lnTo>
                  <a:pt x="583" y="96"/>
                </a:lnTo>
                <a:lnTo>
                  <a:pt x="577" y="108"/>
                </a:lnTo>
                <a:lnTo>
                  <a:pt x="573" y="120"/>
                </a:lnTo>
                <a:lnTo>
                  <a:pt x="568" y="132"/>
                </a:lnTo>
                <a:lnTo>
                  <a:pt x="565" y="145"/>
                </a:lnTo>
                <a:lnTo>
                  <a:pt x="563" y="158"/>
                </a:lnTo>
                <a:lnTo>
                  <a:pt x="562" y="170"/>
                </a:lnTo>
                <a:lnTo>
                  <a:pt x="561" y="183"/>
                </a:lnTo>
                <a:lnTo>
                  <a:pt x="561" y="196"/>
                </a:lnTo>
                <a:lnTo>
                  <a:pt x="562" y="209"/>
                </a:lnTo>
                <a:lnTo>
                  <a:pt x="565" y="222"/>
                </a:lnTo>
                <a:lnTo>
                  <a:pt x="567" y="235"/>
                </a:lnTo>
                <a:lnTo>
                  <a:pt x="572" y="248"/>
                </a:lnTo>
                <a:lnTo>
                  <a:pt x="421" y="398"/>
                </a:lnTo>
                <a:lnTo>
                  <a:pt x="210" y="185"/>
                </a:lnTo>
                <a:lnTo>
                  <a:pt x="235" y="160"/>
                </a:lnTo>
                <a:lnTo>
                  <a:pt x="97" y="23"/>
                </a:lnTo>
                <a:lnTo>
                  <a:pt x="23" y="99"/>
                </a:lnTo>
                <a:lnTo>
                  <a:pt x="160" y="236"/>
                </a:lnTo>
                <a:lnTo>
                  <a:pt x="185" y="211"/>
                </a:lnTo>
                <a:lnTo>
                  <a:pt x="397" y="423"/>
                </a:lnTo>
                <a:lnTo>
                  <a:pt x="248" y="573"/>
                </a:lnTo>
                <a:lnTo>
                  <a:pt x="232" y="567"/>
                </a:lnTo>
                <a:lnTo>
                  <a:pt x="216" y="564"/>
                </a:lnTo>
                <a:lnTo>
                  <a:pt x="201" y="562"/>
                </a:lnTo>
                <a:lnTo>
                  <a:pt x="185" y="562"/>
                </a:lnTo>
                <a:lnTo>
                  <a:pt x="167" y="562"/>
                </a:lnTo>
                <a:lnTo>
                  <a:pt x="148" y="565"/>
                </a:lnTo>
                <a:lnTo>
                  <a:pt x="131" y="570"/>
                </a:lnTo>
                <a:lnTo>
                  <a:pt x="114" y="575"/>
                </a:lnTo>
                <a:lnTo>
                  <a:pt x="97" y="584"/>
                </a:lnTo>
                <a:lnTo>
                  <a:pt x="82" y="592"/>
                </a:lnTo>
                <a:lnTo>
                  <a:pt x="67" y="603"/>
                </a:lnTo>
                <a:lnTo>
                  <a:pt x="54" y="616"/>
                </a:lnTo>
                <a:lnTo>
                  <a:pt x="44" y="626"/>
                </a:lnTo>
                <a:lnTo>
                  <a:pt x="36" y="636"/>
                </a:lnTo>
                <a:lnTo>
                  <a:pt x="27" y="648"/>
                </a:lnTo>
                <a:lnTo>
                  <a:pt x="21" y="660"/>
                </a:lnTo>
                <a:lnTo>
                  <a:pt x="15" y="673"/>
                </a:lnTo>
                <a:lnTo>
                  <a:pt x="10" y="685"/>
                </a:lnTo>
                <a:lnTo>
                  <a:pt x="6" y="698"/>
                </a:lnTo>
                <a:lnTo>
                  <a:pt x="2" y="712"/>
                </a:lnTo>
                <a:lnTo>
                  <a:pt x="1" y="725"/>
                </a:lnTo>
                <a:lnTo>
                  <a:pt x="0" y="739"/>
                </a:lnTo>
                <a:lnTo>
                  <a:pt x="0" y="752"/>
                </a:lnTo>
                <a:lnTo>
                  <a:pt x="0" y="766"/>
                </a:lnTo>
                <a:lnTo>
                  <a:pt x="2" y="780"/>
                </a:lnTo>
                <a:lnTo>
                  <a:pt x="6" y="793"/>
                </a:lnTo>
                <a:lnTo>
                  <a:pt x="10" y="807"/>
                </a:lnTo>
                <a:lnTo>
                  <a:pt x="15" y="820"/>
                </a:lnTo>
                <a:lnTo>
                  <a:pt x="25" y="844"/>
                </a:lnTo>
                <a:lnTo>
                  <a:pt x="107" y="762"/>
                </a:lnTo>
                <a:lnTo>
                  <a:pt x="169" y="761"/>
                </a:lnTo>
                <a:lnTo>
                  <a:pt x="168" y="825"/>
                </a:lnTo>
                <a:lnTo>
                  <a:pt x="88" y="906"/>
                </a:lnTo>
                <a:lnTo>
                  <a:pt x="111" y="916"/>
                </a:lnTo>
                <a:lnTo>
                  <a:pt x="130" y="923"/>
                </a:lnTo>
                <a:lnTo>
                  <a:pt x="147" y="928"/>
                </a:lnTo>
                <a:lnTo>
                  <a:pt x="167" y="930"/>
                </a:lnTo>
                <a:lnTo>
                  <a:pt x="185" y="931"/>
                </a:lnTo>
                <a:lnTo>
                  <a:pt x="203" y="930"/>
                </a:lnTo>
                <a:lnTo>
                  <a:pt x="222" y="928"/>
                </a:lnTo>
                <a:lnTo>
                  <a:pt x="239" y="924"/>
                </a:lnTo>
                <a:lnTo>
                  <a:pt x="256" y="917"/>
                </a:lnTo>
                <a:lnTo>
                  <a:pt x="272" y="910"/>
                </a:lnTo>
                <a:lnTo>
                  <a:pt x="287" y="901"/>
                </a:lnTo>
                <a:lnTo>
                  <a:pt x="303" y="890"/>
                </a:lnTo>
                <a:lnTo>
                  <a:pt x="316" y="877"/>
                </a:lnTo>
                <a:lnTo>
                  <a:pt x="325" y="868"/>
                </a:lnTo>
                <a:lnTo>
                  <a:pt x="333" y="857"/>
                </a:lnTo>
                <a:lnTo>
                  <a:pt x="340" y="846"/>
                </a:lnTo>
                <a:lnTo>
                  <a:pt x="348" y="835"/>
                </a:lnTo>
                <a:lnTo>
                  <a:pt x="353" y="823"/>
                </a:lnTo>
                <a:lnTo>
                  <a:pt x="359" y="811"/>
                </a:lnTo>
                <a:lnTo>
                  <a:pt x="362" y="800"/>
                </a:lnTo>
                <a:lnTo>
                  <a:pt x="365" y="787"/>
                </a:lnTo>
                <a:lnTo>
                  <a:pt x="368" y="775"/>
                </a:lnTo>
                <a:lnTo>
                  <a:pt x="370" y="762"/>
                </a:lnTo>
                <a:lnTo>
                  <a:pt x="371" y="749"/>
                </a:lnTo>
                <a:lnTo>
                  <a:pt x="370" y="736"/>
                </a:lnTo>
                <a:lnTo>
                  <a:pt x="368" y="723"/>
                </a:lnTo>
                <a:lnTo>
                  <a:pt x="366" y="710"/>
                </a:lnTo>
                <a:lnTo>
                  <a:pt x="363" y="697"/>
                </a:lnTo>
                <a:lnTo>
                  <a:pt x="359" y="685"/>
                </a:lnTo>
                <a:lnTo>
                  <a:pt x="509" y="535"/>
                </a:lnTo>
                <a:lnTo>
                  <a:pt x="634" y="659"/>
                </a:lnTo>
                <a:lnTo>
                  <a:pt x="559" y="734"/>
                </a:lnTo>
                <a:lnTo>
                  <a:pt x="585" y="760"/>
                </a:lnTo>
                <a:lnTo>
                  <a:pt x="609" y="734"/>
                </a:lnTo>
                <a:lnTo>
                  <a:pt x="796" y="922"/>
                </a:lnTo>
                <a:lnTo>
                  <a:pt x="803" y="927"/>
                </a:lnTo>
                <a:lnTo>
                  <a:pt x="809" y="932"/>
                </a:lnTo>
                <a:lnTo>
                  <a:pt x="817" y="937"/>
                </a:lnTo>
                <a:lnTo>
                  <a:pt x="824" y="940"/>
                </a:lnTo>
                <a:lnTo>
                  <a:pt x="833" y="943"/>
                </a:lnTo>
                <a:lnTo>
                  <a:pt x="841" y="945"/>
                </a:lnTo>
                <a:lnTo>
                  <a:pt x="849" y="946"/>
                </a:lnTo>
                <a:lnTo>
                  <a:pt x="859" y="948"/>
                </a:lnTo>
                <a:lnTo>
                  <a:pt x="868" y="946"/>
                </a:lnTo>
                <a:lnTo>
                  <a:pt x="876" y="945"/>
                </a:lnTo>
                <a:lnTo>
                  <a:pt x="884" y="943"/>
                </a:lnTo>
                <a:lnTo>
                  <a:pt x="892" y="940"/>
                </a:lnTo>
                <a:lnTo>
                  <a:pt x="900" y="937"/>
                </a:lnTo>
                <a:lnTo>
                  <a:pt x="907" y="932"/>
                </a:lnTo>
                <a:lnTo>
                  <a:pt x="914" y="927"/>
                </a:lnTo>
                <a:lnTo>
                  <a:pt x="920" y="922"/>
                </a:lnTo>
                <a:lnTo>
                  <a:pt x="927" y="914"/>
                </a:lnTo>
                <a:lnTo>
                  <a:pt x="932" y="908"/>
                </a:lnTo>
                <a:lnTo>
                  <a:pt x="937" y="900"/>
                </a:lnTo>
                <a:lnTo>
                  <a:pt x="940" y="892"/>
                </a:lnTo>
                <a:lnTo>
                  <a:pt x="943" y="884"/>
                </a:lnTo>
                <a:lnTo>
                  <a:pt x="945" y="875"/>
                </a:lnTo>
                <a:lnTo>
                  <a:pt x="946" y="868"/>
                </a:lnTo>
                <a:lnTo>
                  <a:pt x="946" y="859"/>
                </a:lnTo>
                <a:lnTo>
                  <a:pt x="946" y="850"/>
                </a:lnTo>
                <a:lnTo>
                  <a:pt x="945" y="842"/>
                </a:lnTo>
                <a:lnTo>
                  <a:pt x="943" y="834"/>
                </a:lnTo>
                <a:lnTo>
                  <a:pt x="940" y="825"/>
                </a:lnTo>
                <a:lnTo>
                  <a:pt x="937" y="818"/>
                </a:lnTo>
                <a:lnTo>
                  <a:pt x="932" y="810"/>
                </a:lnTo>
                <a:lnTo>
                  <a:pt x="927" y="803"/>
                </a:lnTo>
                <a:lnTo>
                  <a:pt x="920" y="796"/>
                </a:lnTo>
                <a:close/>
              </a:path>
            </a:pathLst>
          </a:custGeom>
          <a:solidFill>
            <a:srgbClr val="FFC000"/>
          </a:solidFill>
          <a:ln>
            <a:noFill/>
          </a:ln>
        </p:spPr>
        <p:txBody>
          <a:bodyPr vert="horz" wrap="square" lIns="182880" tIns="91440" rIns="182880" bIns="91440" numCol="1" anchor="t" anchorCtr="0" compatLnSpc="1">
            <a:prstTxWarp prst="textNoShape">
              <a:avLst/>
            </a:prstTxWarp>
          </a:bodyPr>
          <a:lstStyle/>
          <a:p>
            <a:endParaRPr lang="en-US" sz="66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grpSp>
        <p:nvGrpSpPr>
          <p:cNvPr id="20" name="Group 36">
            <a:extLst>
              <a:ext uri="{FF2B5EF4-FFF2-40B4-BE49-F238E27FC236}">
                <a16:creationId xmlns:a16="http://schemas.microsoft.com/office/drawing/2014/main" id="{9EC06983-6D0E-414C-8D54-EE79D56C66DB}"/>
              </a:ext>
            </a:extLst>
          </p:cNvPr>
          <p:cNvGrpSpPr/>
          <p:nvPr/>
        </p:nvGrpSpPr>
        <p:grpSpPr>
          <a:xfrm>
            <a:off x="9531607" y="2297951"/>
            <a:ext cx="505461" cy="382282"/>
            <a:chOff x="10031413" y="1724025"/>
            <a:chExt cx="377825" cy="285750"/>
          </a:xfrm>
          <a:solidFill>
            <a:srgbClr val="FFC000"/>
          </a:solidFill>
        </p:grpSpPr>
        <p:sp>
          <p:nvSpPr>
            <p:cNvPr id="21" name="Freeform 261">
              <a:extLst>
                <a:ext uri="{FF2B5EF4-FFF2-40B4-BE49-F238E27FC236}">
                  <a16:creationId xmlns:a16="http://schemas.microsoft.com/office/drawing/2014/main" id="{CB05479F-899E-4BA3-AB41-A4C620D68160}"/>
                </a:ext>
              </a:extLst>
            </p:cNvPr>
            <p:cNvSpPr>
              <a:spLocks noEditPoints="1"/>
            </p:cNvSpPr>
            <p:nvPr/>
          </p:nvSpPr>
          <p:spPr bwMode="auto">
            <a:xfrm>
              <a:off x="10163175" y="1898650"/>
              <a:ext cx="112713" cy="111125"/>
            </a:xfrm>
            <a:custGeom>
              <a:avLst/>
              <a:gdLst>
                <a:gd name="T0" fmla="*/ 120 w 282"/>
                <a:gd name="T1" fmla="*/ 244 h 281"/>
                <a:gd name="T2" fmla="*/ 91 w 282"/>
                <a:gd name="T3" fmla="*/ 234 h 281"/>
                <a:gd name="T4" fmla="*/ 67 w 282"/>
                <a:gd name="T5" fmla="*/ 216 h 281"/>
                <a:gd name="T6" fmla="*/ 48 w 282"/>
                <a:gd name="T7" fmla="*/ 191 h 281"/>
                <a:gd name="T8" fmla="*/ 38 w 282"/>
                <a:gd name="T9" fmla="*/ 162 h 281"/>
                <a:gd name="T10" fmla="*/ 35 w 282"/>
                <a:gd name="T11" fmla="*/ 129 h 281"/>
                <a:gd name="T12" fmla="*/ 44 w 282"/>
                <a:gd name="T13" fmla="*/ 99 h 281"/>
                <a:gd name="T14" fmla="*/ 59 w 282"/>
                <a:gd name="T15" fmla="*/ 73 h 281"/>
                <a:gd name="T16" fmla="*/ 82 w 282"/>
                <a:gd name="T17" fmla="*/ 53 h 281"/>
                <a:gd name="T18" fmla="*/ 110 w 282"/>
                <a:gd name="T19" fmla="*/ 40 h 281"/>
                <a:gd name="T20" fmla="*/ 141 w 282"/>
                <a:gd name="T21" fmla="*/ 34 h 281"/>
                <a:gd name="T22" fmla="*/ 173 w 282"/>
                <a:gd name="T23" fmla="*/ 40 h 281"/>
                <a:gd name="T24" fmla="*/ 201 w 282"/>
                <a:gd name="T25" fmla="*/ 53 h 281"/>
                <a:gd name="T26" fmla="*/ 222 w 282"/>
                <a:gd name="T27" fmla="*/ 73 h 281"/>
                <a:gd name="T28" fmla="*/ 239 w 282"/>
                <a:gd name="T29" fmla="*/ 99 h 281"/>
                <a:gd name="T30" fmla="*/ 246 w 282"/>
                <a:gd name="T31" fmla="*/ 129 h 281"/>
                <a:gd name="T32" fmla="*/ 245 w 282"/>
                <a:gd name="T33" fmla="*/ 162 h 281"/>
                <a:gd name="T34" fmla="*/ 234 w 282"/>
                <a:gd name="T35" fmla="*/ 191 h 281"/>
                <a:gd name="T36" fmla="*/ 216 w 282"/>
                <a:gd name="T37" fmla="*/ 216 h 281"/>
                <a:gd name="T38" fmla="*/ 191 w 282"/>
                <a:gd name="T39" fmla="*/ 234 h 281"/>
                <a:gd name="T40" fmla="*/ 163 w 282"/>
                <a:gd name="T41" fmla="*/ 244 h 281"/>
                <a:gd name="T42" fmla="*/ 141 w 282"/>
                <a:gd name="T43" fmla="*/ 0 h 281"/>
                <a:gd name="T44" fmla="*/ 99 w 282"/>
                <a:gd name="T45" fmla="*/ 6 h 281"/>
                <a:gd name="T46" fmla="*/ 62 w 282"/>
                <a:gd name="T47" fmla="*/ 23 h 281"/>
                <a:gd name="T48" fmla="*/ 32 w 282"/>
                <a:gd name="T49" fmla="*/ 50 h 281"/>
                <a:gd name="T50" fmla="*/ 11 w 282"/>
                <a:gd name="T51" fmla="*/ 86 h 281"/>
                <a:gd name="T52" fmla="*/ 1 w 282"/>
                <a:gd name="T53" fmla="*/ 126 h 281"/>
                <a:gd name="T54" fmla="*/ 3 w 282"/>
                <a:gd name="T55" fmla="*/ 169 h 281"/>
                <a:gd name="T56" fmla="*/ 17 w 282"/>
                <a:gd name="T57" fmla="*/ 208 h 281"/>
                <a:gd name="T58" fmla="*/ 41 w 282"/>
                <a:gd name="T59" fmla="*/ 240 h 281"/>
                <a:gd name="T60" fmla="*/ 74 w 282"/>
                <a:gd name="T61" fmla="*/ 264 h 281"/>
                <a:gd name="T62" fmla="*/ 113 w 282"/>
                <a:gd name="T63" fmla="*/ 278 h 281"/>
                <a:gd name="T64" fmla="*/ 155 w 282"/>
                <a:gd name="T65" fmla="*/ 280 h 281"/>
                <a:gd name="T66" fmla="*/ 196 w 282"/>
                <a:gd name="T67" fmla="*/ 271 h 281"/>
                <a:gd name="T68" fmla="*/ 231 w 282"/>
                <a:gd name="T69" fmla="*/ 249 h 281"/>
                <a:gd name="T70" fmla="*/ 258 w 282"/>
                <a:gd name="T71" fmla="*/ 219 h 281"/>
                <a:gd name="T72" fmla="*/ 276 w 282"/>
                <a:gd name="T73" fmla="*/ 182 h 281"/>
                <a:gd name="T74" fmla="*/ 282 w 282"/>
                <a:gd name="T75" fmla="*/ 140 h 281"/>
                <a:gd name="T76" fmla="*/ 276 w 282"/>
                <a:gd name="T77" fmla="*/ 99 h 281"/>
                <a:gd name="T78" fmla="*/ 258 w 282"/>
                <a:gd name="T79" fmla="*/ 61 h 281"/>
                <a:gd name="T80" fmla="*/ 231 w 282"/>
                <a:gd name="T81" fmla="*/ 32 h 281"/>
                <a:gd name="T82" fmla="*/ 196 w 282"/>
                <a:gd name="T83" fmla="*/ 10 h 281"/>
                <a:gd name="T84" fmla="*/ 155 w 282"/>
                <a:gd name="T85" fmla="*/ 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2" h="281">
                  <a:moveTo>
                    <a:pt x="141" y="246"/>
                  </a:moveTo>
                  <a:lnTo>
                    <a:pt x="131" y="246"/>
                  </a:lnTo>
                  <a:lnTo>
                    <a:pt x="120" y="244"/>
                  </a:lnTo>
                  <a:lnTo>
                    <a:pt x="110" y="242"/>
                  </a:lnTo>
                  <a:lnTo>
                    <a:pt x="100" y="238"/>
                  </a:lnTo>
                  <a:lnTo>
                    <a:pt x="91" y="234"/>
                  </a:lnTo>
                  <a:lnTo>
                    <a:pt x="82" y="229"/>
                  </a:lnTo>
                  <a:lnTo>
                    <a:pt x="74" y="222"/>
                  </a:lnTo>
                  <a:lnTo>
                    <a:pt x="67" y="216"/>
                  </a:lnTo>
                  <a:lnTo>
                    <a:pt x="59" y="208"/>
                  </a:lnTo>
                  <a:lnTo>
                    <a:pt x="54" y="199"/>
                  </a:lnTo>
                  <a:lnTo>
                    <a:pt x="48" y="191"/>
                  </a:lnTo>
                  <a:lnTo>
                    <a:pt x="44" y="182"/>
                  </a:lnTo>
                  <a:lnTo>
                    <a:pt x="40" y="172"/>
                  </a:lnTo>
                  <a:lnTo>
                    <a:pt x="38" y="162"/>
                  </a:lnTo>
                  <a:lnTo>
                    <a:pt x="35" y="151"/>
                  </a:lnTo>
                  <a:lnTo>
                    <a:pt x="35" y="140"/>
                  </a:lnTo>
                  <a:lnTo>
                    <a:pt x="35" y="129"/>
                  </a:lnTo>
                  <a:lnTo>
                    <a:pt x="38" y="119"/>
                  </a:lnTo>
                  <a:lnTo>
                    <a:pt x="40" y="109"/>
                  </a:lnTo>
                  <a:lnTo>
                    <a:pt x="44" y="99"/>
                  </a:lnTo>
                  <a:lnTo>
                    <a:pt x="48" y="90"/>
                  </a:lnTo>
                  <a:lnTo>
                    <a:pt x="54" y="82"/>
                  </a:lnTo>
                  <a:lnTo>
                    <a:pt x="59" y="73"/>
                  </a:lnTo>
                  <a:lnTo>
                    <a:pt x="67" y="65"/>
                  </a:lnTo>
                  <a:lnTo>
                    <a:pt x="74" y="59"/>
                  </a:lnTo>
                  <a:lnTo>
                    <a:pt x="82" y="53"/>
                  </a:lnTo>
                  <a:lnTo>
                    <a:pt x="91" y="47"/>
                  </a:lnTo>
                  <a:lnTo>
                    <a:pt x="100" y="43"/>
                  </a:lnTo>
                  <a:lnTo>
                    <a:pt x="110" y="40"/>
                  </a:lnTo>
                  <a:lnTo>
                    <a:pt x="120" y="36"/>
                  </a:lnTo>
                  <a:lnTo>
                    <a:pt x="131" y="35"/>
                  </a:lnTo>
                  <a:lnTo>
                    <a:pt x="141" y="34"/>
                  </a:lnTo>
                  <a:lnTo>
                    <a:pt x="152" y="35"/>
                  </a:lnTo>
                  <a:lnTo>
                    <a:pt x="163" y="36"/>
                  </a:lnTo>
                  <a:lnTo>
                    <a:pt x="173" y="40"/>
                  </a:lnTo>
                  <a:lnTo>
                    <a:pt x="182" y="43"/>
                  </a:lnTo>
                  <a:lnTo>
                    <a:pt x="191" y="47"/>
                  </a:lnTo>
                  <a:lnTo>
                    <a:pt x="201" y="53"/>
                  </a:lnTo>
                  <a:lnTo>
                    <a:pt x="208" y="59"/>
                  </a:lnTo>
                  <a:lnTo>
                    <a:pt x="216" y="65"/>
                  </a:lnTo>
                  <a:lnTo>
                    <a:pt x="222" y="73"/>
                  </a:lnTo>
                  <a:lnTo>
                    <a:pt x="229" y="82"/>
                  </a:lnTo>
                  <a:lnTo>
                    <a:pt x="234" y="90"/>
                  </a:lnTo>
                  <a:lnTo>
                    <a:pt x="239" y="99"/>
                  </a:lnTo>
                  <a:lnTo>
                    <a:pt x="242" y="109"/>
                  </a:lnTo>
                  <a:lnTo>
                    <a:pt x="245" y="119"/>
                  </a:lnTo>
                  <a:lnTo>
                    <a:pt x="246" y="129"/>
                  </a:lnTo>
                  <a:lnTo>
                    <a:pt x="247" y="140"/>
                  </a:lnTo>
                  <a:lnTo>
                    <a:pt x="246" y="151"/>
                  </a:lnTo>
                  <a:lnTo>
                    <a:pt x="245" y="162"/>
                  </a:lnTo>
                  <a:lnTo>
                    <a:pt x="242" y="172"/>
                  </a:lnTo>
                  <a:lnTo>
                    <a:pt x="239" y="182"/>
                  </a:lnTo>
                  <a:lnTo>
                    <a:pt x="234" y="191"/>
                  </a:lnTo>
                  <a:lnTo>
                    <a:pt x="229" y="199"/>
                  </a:lnTo>
                  <a:lnTo>
                    <a:pt x="222" y="208"/>
                  </a:lnTo>
                  <a:lnTo>
                    <a:pt x="216" y="216"/>
                  </a:lnTo>
                  <a:lnTo>
                    <a:pt x="208" y="222"/>
                  </a:lnTo>
                  <a:lnTo>
                    <a:pt x="201" y="229"/>
                  </a:lnTo>
                  <a:lnTo>
                    <a:pt x="191" y="234"/>
                  </a:lnTo>
                  <a:lnTo>
                    <a:pt x="182" y="238"/>
                  </a:lnTo>
                  <a:lnTo>
                    <a:pt x="173" y="242"/>
                  </a:lnTo>
                  <a:lnTo>
                    <a:pt x="163" y="244"/>
                  </a:lnTo>
                  <a:lnTo>
                    <a:pt x="152" y="246"/>
                  </a:lnTo>
                  <a:lnTo>
                    <a:pt x="141" y="246"/>
                  </a:lnTo>
                  <a:close/>
                  <a:moveTo>
                    <a:pt x="141" y="0"/>
                  </a:moveTo>
                  <a:lnTo>
                    <a:pt x="126" y="1"/>
                  </a:lnTo>
                  <a:lnTo>
                    <a:pt x="113" y="2"/>
                  </a:lnTo>
                  <a:lnTo>
                    <a:pt x="99" y="6"/>
                  </a:lnTo>
                  <a:lnTo>
                    <a:pt x="86" y="10"/>
                  </a:lnTo>
                  <a:lnTo>
                    <a:pt x="74" y="17"/>
                  </a:lnTo>
                  <a:lnTo>
                    <a:pt x="62" y="23"/>
                  </a:lnTo>
                  <a:lnTo>
                    <a:pt x="52" y="32"/>
                  </a:lnTo>
                  <a:lnTo>
                    <a:pt x="41" y="41"/>
                  </a:lnTo>
                  <a:lnTo>
                    <a:pt x="32" y="50"/>
                  </a:lnTo>
                  <a:lnTo>
                    <a:pt x="25" y="61"/>
                  </a:lnTo>
                  <a:lnTo>
                    <a:pt x="17" y="73"/>
                  </a:lnTo>
                  <a:lnTo>
                    <a:pt x="11" y="86"/>
                  </a:lnTo>
                  <a:lnTo>
                    <a:pt x="6" y="99"/>
                  </a:lnTo>
                  <a:lnTo>
                    <a:pt x="3" y="112"/>
                  </a:lnTo>
                  <a:lnTo>
                    <a:pt x="1" y="126"/>
                  </a:lnTo>
                  <a:lnTo>
                    <a:pt x="0" y="140"/>
                  </a:lnTo>
                  <a:lnTo>
                    <a:pt x="1" y="155"/>
                  </a:lnTo>
                  <a:lnTo>
                    <a:pt x="3" y="169"/>
                  </a:lnTo>
                  <a:lnTo>
                    <a:pt x="6" y="182"/>
                  </a:lnTo>
                  <a:lnTo>
                    <a:pt x="11" y="195"/>
                  </a:lnTo>
                  <a:lnTo>
                    <a:pt x="17" y="208"/>
                  </a:lnTo>
                  <a:lnTo>
                    <a:pt x="25" y="219"/>
                  </a:lnTo>
                  <a:lnTo>
                    <a:pt x="32" y="230"/>
                  </a:lnTo>
                  <a:lnTo>
                    <a:pt x="41" y="240"/>
                  </a:lnTo>
                  <a:lnTo>
                    <a:pt x="52" y="249"/>
                  </a:lnTo>
                  <a:lnTo>
                    <a:pt x="62" y="258"/>
                  </a:lnTo>
                  <a:lnTo>
                    <a:pt x="74" y="264"/>
                  </a:lnTo>
                  <a:lnTo>
                    <a:pt x="86" y="271"/>
                  </a:lnTo>
                  <a:lnTo>
                    <a:pt x="99" y="275"/>
                  </a:lnTo>
                  <a:lnTo>
                    <a:pt x="113" y="278"/>
                  </a:lnTo>
                  <a:lnTo>
                    <a:pt x="126" y="280"/>
                  </a:lnTo>
                  <a:lnTo>
                    <a:pt x="141" y="281"/>
                  </a:lnTo>
                  <a:lnTo>
                    <a:pt x="155" y="280"/>
                  </a:lnTo>
                  <a:lnTo>
                    <a:pt x="169" y="278"/>
                  </a:lnTo>
                  <a:lnTo>
                    <a:pt x="183" y="275"/>
                  </a:lnTo>
                  <a:lnTo>
                    <a:pt x="196" y="271"/>
                  </a:lnTo>
                  <a:lnTo>
                    <a:pt x="208" y="264"/>
                  </a:lnTo>
                  <a:lnTo>
                    <a:pt x="220" y="258"/>
                  </a:lnTo>
                  <a:lnTo>
                    <a:pt x="231" y="249"/>
                  </a:lnTo>
                  <a:lnTo>
                    <a:pt x="241" y="240"/>
                  </a:lnTo>
                  <a:lnTo>
                    <a:pt x="250" y="231"/>
                  </a:lnTo>
                  <a:lnTo>
                    <a:pt x="258" y="219"/>
                  </a:lnTo>
                  <a:lnTo>
                    <a:pt x="266" y="208"/>
                  </a:lnTo>
                  <a:lnTo>
                    <a:pt x="271" y="195"/>
                  </a:lnTo>
                  <a:lnTo>
                    <a:pt x="276" y="182"/>
                  </a:lnTo>
                  <a:lnTo>
                    <a:pt x="280" y="169"/>
                  </a:lnTo>
                  <a:lnTo>
                    <a:pt x="282" y="155"/>
                  </a:lnTo>
                  <a:lnTo>
                    <a:pt x="282" y="140"/>
                  </a:lnTo>
                  <a:lnTo>
                    <a:pt x="282" y="126"/>
                  </a:lnTo>
                  <a:lnTo>
                    <a:pt x="280" y="112"/>
                  </a:lnTo>
                  <a:lnTo>
                    <a:pt x="276" y="99"/>
                  </a:lnTo>
                  <a:lnTo>
                    <a:pt x="271" y="86"/>
                  </a:lnTo>
                  <a:lnTo>
                    <a:pt x="266" y="73"/>
                  </a:lnTo>
                  <a:lnTo>
                    <a:pt x="258" y="61"/>
                  </a:lnTo>
                  <a:lnTo>
                    <a:pt x="250" y="50"/>
                  </a:lnTo>
                  <a:lnTo>
                    <a:pt x="241" y="41"/>
                  </a:lnTo>
                  <a:lnTo>
                    <a:pt x="231" y="32"/>
                  </a:lnTo>
                  <a:lnTo>
                    <a:pt x="220" y="23"/>
                  </a:lnTo>
                  <a:lnTo>
                    <a:pt x="208" y="17"/>
                  </a:lnTo>
                  <a:lnTo>
                    <a:pt x="196" y="10"/>
                  </a:lnTo>
                  <a:lnTo>
                    <a:pt x="183" y="6"/>
                  </a:lnTo>
                  <a:lnTo>
                    <a:pt x="169" y="2"/>
                  </a:lnTo>
                  <a:lnTo>
                    <a:pt x="155" y="1"/>
                  </a:lnTo>
                  <a:lnTo>
                    <a:pt x="14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66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2" name="Freeform 262">
              <a:extLst>
                <a:ext uri="{FF2B5EF4-FFF2-40B4-BE49-F238E27FC236}">
                  <a16:creationId xmlns:a16="http://schemas.microsoft.com/office/drawing/2014/main" id="{6CEF14B8-6490-42C8-A65F-E4E00D0E244B}"/>
                </a:ext>
              </a:extLst>
            </p:cNvPr>
            <p:cNvSpPr>
              <a:spLocks/>
            </p:cNvSpPr>
            <p:nvPr/>
          </p:nvSpPr>
          <p:spPr bwMode="auto">
            <a:xfrm>
              <a:off x="10112375" y="1835150"/>
              <a:ext cx="214313" cy="77788"/>
            </a:xfrm>
            <a:custGeom>
              <a:avLst/>
              <a:gdLst>
                <a:gd name="T0" fmla="*/ 248 w 540"/>
                <a:gd name="T1" fmla="*/ 1 h 196"/>
                <a:gd name="T2" fmla="*/ 206 w 540"/>
                <a:gd name="T3" fmla="*/ 6 h 196"/>
                <a:gd name="T4" fmla="*/ 164 w 540"/>
                <a:gd name="T5" fmla="*/ 19 h 196"/>
                <a:gd name="T6" fmla="*/ 127 w 540"/>
                <a:gd name="T7" fmla="*/ 37 h 196"/>
                <a:gd name="T8" fmla="*/ 91 w 540"/>
                <a:gd name="T9" fmla="*/ 59 h 196"/>
                <a:gd name="T10" fmla="*/ 60 w 540"/>
                <a:gd name="T11" fmla="*/ 86 h 196"/>
                <a:gd name="T12" fmla="*/ 33 w 540"/>
                <a:gd name="T13" fmla="*/ 118 h 196"/>
                <a:gd name="T14" fmla="*/ 10 w 540"/>
                <a:gd name="T15" fmla="*/ 152 h 196"/>
                <a:gd name="T16" fmla="*/ 26 w 540"/>
                <a:gd name="T17" fmla="*/ 196 h 196"/>
                <a:gd name="T18" fmla="*/ 44 w 540"/>
                <a:gd name="T19" fmla="*/ 163 h 196"/>
                <a:gd name="T20" fmla="*/ 66 w 540"/>
                <a:gd name="T21" fmla="*/ 132 h 196"/>
                <a:gd name="T22" fmla="*/ 92 w 540"/>
                <a:gd name="T23" fmla="*/ 104 h 196"/>
                <a:gd name="T24" fmla="*/ 122 w 540"/>
                <a:gd name="T25" fmla="*/ 80 h 196"/>
                <a:gd name="T26" fmla="*/ 156 w 540"/>
                <a:gd name="T27" fmla="*/ 61 h 196"/>
                <a:gd name="T28" fmla="*/ 191 w 540"/>
                <a:gd name="T29" fmla="*/ 47 h 196"/>
                <a:gd name="T30" fmla="*/ 230 w 540"/>
                <a:gd name="T31" fmla="*/ 38 h 196"/>
                <a:gd name="T32" fmla="*/ 270 w 540"/>
                <a:gd name="T33" fmla="*/ 35 h 196"/>
                <a:gd name="T34" fmla="*/ 310 w 540"/>
                <a:gd name="T35" fmla="*/ 38 h 196"/>
                <a:gd name="T36" fmla="*/ 349 w 540"/>
                <a:gd name="T37" fmla="*/ 47 h 196"/>
                <a:gd name="T38" fmla="*/ 385 w 540"/>
                <a:gd name="T39" fmla="*/ 61 h 196"/>
                <a:gd name="T40" fmla="*/ 418 w 540"/>
                <a:gd name="T41" fmla="*/ 80 h 196"/>
                <a:gd name="T42" fmla="*/ 447 w 540"/>
                <a:gd name="T43" fmla="*/ 104 h 196"/>
                <a:gd name="T44" fmla="*/ 474 w 540"/>
                <a:gd name="T45" fmla="*/ 132 h 196"/>
                <a:gd name="T46" fmla="*/ 496 w 540"/>
                <a:gd name="T47" fmla="*/ 163 h 196"/>
                <a:gd name="T48" fmla="*/ 513 w 540"/>
                <a:gd name="T49" fmla="*/ 196 h 196"/>
                <a:gd name="T50" fmla="*/ 531 w 540"/>
                <a:gd name="T51" fmla="*/ 152 h 196"/>
                <a:gd name="T52" fmla="*/ 508 w 540"/>
                <a:gd name="T53" fmla="*/ 118 h 196"/>
                <a:gd name="T54" fmla="*/ 480 w 540"/>
                <a:gd name="T55" fmla="*/ 86 h 196"/>
                <a:gd name="T56" fmla="*/ 449 w 540"/>
                <a:gd name="T57" fmla="*/ 59 h 196"/>
                <a:gd name="T58" fmla="*/ 414 w 540"/>
                <a:gd name="T59" fmla="*/ 37 h 196"/>
                <a:gd name="T60" fmla="*/ 376 w 540"/>
                <a:gd name="T61" fmla="*/ 19 h 196"/>
                <a:gd name="T62" fmla="*/ 335 w 540"/>
                <a:gd name="T63" fmla="*/ 6 h 196"/>
                <a:gd name="T64" fmla="*/ 292 w 540"/>
                <a:gd name="T65" fmla="*/ 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0" h="196">
                  <a:moveTo>
                    <a:pt x="270" y="0"/>
                  </a:moveTo>
                  <a:lnTo>
                    <a:pt x="248" y="1"/>
                  </a:lnTo>
                  <a:lnTo>
                    <a:pt x="226" y="3"/>
                  </a:lnTo>
                  <a:lnTo>
                    <a:pt x="206" y="6"/>
                  </a:lnTo>
                  <a:lnTo>
                    <a:pt x="185" y="12"/>
                  </a:lnTo>
                  <a:lnTo>
                    <a:pt x="164" y="19"/>
                  </a:lnTo>
                  <a:lnTo>
                    <a:pt x="145" y="27"/>
                  </a:lnTo>
                  <a:lnTo>
                    <a:pt x="127" y="37"/>
                  </a:lnTo>
                  <a:lnTo>
                    <a:pt x="108" y="47"/>
                  </a:lnTo>
                  <a:lnTo>
                    <a:pt x="91" y="59"/>
                  </a:lnTo>
                  <a:lnTo>
                    <a:pt x="75" y="72"/>
                  </a:lnTo>
                  <a:lnTo>
                    <a:pt x="60" y="86"/>
                  </a:lnTo>
                  <a:lnTo>
                    <a:pt x="46" y="101"/>
                  </a:lnTo>
                  <a:lnTo>
                    <a:pt x="33" y="118"/>
                  </a:lnTo>
                  <a:lnTo>
                    <a:pt x="21" y="134"/>
                  </a:lnTo>
                  <a:lnTo>
                    <a:pt x="10" y="152"/>
                  </a:lnTo>
                  <a:lnTo>
                    <a:pt x="0" y="170"/>
                  </a:lnTo>
                  <a:lnTo>
                    <a:pt x="26" y="196"/>
                  </a:lnTo>
                  <a:lnTo>
                    <a:pt x="35" y="179"/>
                  </a:lnTo>
                  <a:lnTo>
                    <a:pt x="44" y="163"/>
                  </a:lnTo>
                  <a:lnTo>
                    <a:pt x="54" y="147"/>
                  </a:lnTo>
                  <a:lnTo>
                    <a:pt x="66" y="132"/>
                  </a:lnTo>
                  <a:lnTo>
                    <a:pt x="79" y="118"/>
                  </a:lnTo>
                  <a:lnTo>
                    <a:pt x="92" y="104"/>
                  </a:lnTo>
                  <a:lnTo>
                    <a:pt x="107" y="92"/>
                  </a:lnTo>
                  <a:lnTo>
                    <a:pt x="122" y="80"/>
                  </a:lnTo>
                  <a:lnTo>
                    <a:pt x="139" y="70"/>
                  </a:lnTo>
                  <a:lnTo>
                    <a:pt x="156" y="61"/>
                  </a:lnTo>
                  <a:lnTo>
                    <a:pt x="173" y="54"/>
                  </a:lnTo>
                  <a:lnTo>
                    <a:pt x="191" y="47"/>
                  </a:lnTo>
                  <a:lnTo>
                    <a:pt x="211" y="42"/>
                  </a:lnTo>
                  <a:lnTo>
                    <a:pt x="230" y="38"/>
                  </a:lnTo>
                  <a:lnTo>
                    <a:pt x="250" y="35"/>
                  </a:lnTo>
                  <a:lnTo>
                    <a:pt x="270" y="35"/>
                  </a:lnTo>
                  <a:lnTo>
                    <a:pt x="291" y="35"/>
                  </a:lnTo>
                  <a:lnTo>
                    <a:pt x="310" y="38"/>
                  </a:lnTo>
                  <a:lnTo>
                    <a:pt x="330" y="42"/>
                  </a:lnTo>
                  <a:lnTo>
                    <a:pt x="349" y="47"/>
                  </a:lnTo>
                  <a:lnTo>
                    <a:pt x="368" y="54"/>
                  </a:lnTo>
                  <a:lnTo>
                    <a:pt x="385" y="61"/>
                  </a:lnTo>
                  <a:lnTo>
                    <a:pt x="402" y="70"/>
                  </a:lnTo>
                  <a:lnTo>
                    <a:pt x="418" y="80"/>
                  </a:lnTo>
                  <a:lnTo>
                    <a:pt x="433" y="92"/>
                  </a:lnTo>
                  <a:lnTo>
                    <a:pt x="447" y="104"/>
                  </a:lnTo>
                  <a:lnTo>
                    <a:pt x="461" y="118"/>
                  </a:lnTo>
                  <a:lnTo>
                    <a:pt x="474" y="132"/>
                  </a:lnTo>
                  <a:lnTo>
                    <a:pt x="486" y="147"/>
                  </a:lnTo>
                  <a:lnTo>
                    <a:pt x="496" y="163"/>
                  </a:lnTo>
                  <a:lnTo>
                    <a:pt x="506" y="179"/>
                  </a:lnTo>
                  <a:lnTo>
                    <a:pt x="513" y="196"/>
                  </a:lnTo>
                  <a:lnTo>
                    <a:pt x="540" y="170"/>
                  </a:lnTo>
                  <a:lnTo>
                    <a:pt x="531" y="152"/>
                  </a:lnTo>
                  <a:lnTo>
                    <a:pt x="520" y="134"/>
                  </a:lnTo>
                  <a:lnTo>
                    <a:pt x="508" y="118"/>
                  </a:lnTo>
                  <a:lnTo>
                    <a:pt x="494" y="101"/>
                  </a:lnTo>
                  <a:lnTo>
                    <a:pt x="480" y="86"/>
                  </a:lnTo>
                  <a:lnTo>
                    <a:pt x="465" y="72"/>
                  </a:lnTo>
                  <a:lnTo>
                    <a:pt x="449" y="59"/>
                  </a:lnTo>
                  <a:lnTo>
                    <a:pt x="431" y="47"/>
                  </a:lnTo>
                  <a:lnTo>
                    <a:pt x="414" y="37"/>
                  </a:lnTo>
                  <a:lnTo>
                    <a:pt x="396" y="27"/>
                  </a:lnTo>
                  <a:lnTo>
                    <a:pt x="376" y="19"/>
                  </a:lnTo>
                  <a:lnTo>
                    <a:pt x="356" y="12"/>
                  </a:lnTo>
                  <a:lnTo>
                    <a:pt x="335" y="6"/>
                  </a:lnTo>
                  <a:lnTo>
                    <a:pt x="314" y="3"/>
                  </a:lnTo>
                  <a:lnTo>
                    <a:pt x="292" y="1"/>
                  </a:lnTo>
                  <a:lnTo>
                    <a:pt x="27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66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3" name="Freeform 263">
              <a:extLst>
                <a:ext uri="{FF2B5EF4-FFF2-40B4-BE49-F238E27FC236}">
                  <a16:creationId xmlns:a16="http://schemas.microsoft.com/office/drawing/2014/main" id="{BD836FE4-5EFA-44AB-AA95-DD63DDAB3CCF}"/>
                </a:ext>
              </a:extLst>
            </p:cNvPr>
            <p:cNvSpPr>
              <a:spLocks/>
            </p:cNvSpPr>
            <p:nvPr/>
          </p:nvSpPr>
          <p:spPr bwMode="auto">
            <a:xfrm>
              <a:off x="10031413" y="1724025"/>
              <a:ext cx="377825" cy="107950"/>
            </a:xfrm>
            <a:custGeom>
              <a:avLst/>
              <a:gdLst>
                <a:gd name="T0" fmla="*/ 458 w 952"/>
                <a:gd name="T1" fmla="*/ 0 h 273"/>
                <a:gd name="T2" fmla="*/ 422 w 952"/>
                <a:gd name="T3" fmla="*/ 2 h 273"/>
                <a:gd name="T4" fmla="*/ 387 w 952"/>
                <a:gd name="T5" fmla="*/ 6 h 273"/>
                <a:gd name="T6" fmla="*/ 351 w 952"/>
                <a:gd name="T7" fmla="*/ 13 h 273"/>
                <a:gd name="T8" fmla="*/ 300 w 952"/>
                <a:gd name="T9" fmla="*/ 27 h 273"/>
                <a:gd name="T10" fmla="*/ 236 w 952"/>
                <a:gd name="T11" fmla="*/ 52 h 273"/>
                <a:gd name="T12" fmla="*/ 174 w 952"/>
                <a:gd name="T13" fmla="*/ 84 h 273"/>
                <a:gd name="T14" fmla="*/ 118 w 952"/>
                <a:gd name="T15" fmla="*/ 124 h 273"/>
                <a:gd name="T16" fmla="*/ 67 w 952"/>
                <a:gd name="T17" fmla="*/ 170 h 273"/>
                <a:gd name="T18" fmla="*/ 21 w 952"/>
                <a:gd name="T19" fmla="*/ 220 h 273"/>
                <a:gd name="T20" fmla="*/ 26 w 952"/>
                <a:gd name="T21" fmla="*/ 273 h 273"/>
                <a:gd name="T22" fmla="*/ 66 w 952"/>
                <a:gd name="T23" fmla="*/ 221 h 273"/>
                <a:gd name="T24" fmla="*/ 111 w 952"/>
                <a:gd name="T25" fmla="*/ 175 h 273"/>
                <a:gd name="T26" fmla="*/ 162 w 952"/>
                <a:gd name="T27" fmla="*/ 135 h 273"/>
                <a:gd name="T28" fmla="*/ 218 w 952"/>
                <a:gd name="T29" fmla="*/ 100 h 273"/>
                <a:gd name="T30" fmla="*/ 278 w 952"/>
                <a:gd name="T31" fmla="*/ 72 h 273"/>
                <a:gd name="T32" fmla="*/ 341 w 952"/>
                <a:gd name="T33" fmla="*/ 52 h 273"/>
                <a:gd name="T34" fmla="*/ 407 w 952"/>
                <a:gd name="T35" fmla="*/ 39 h 273"/>
                <a:gd name="T36" fmla="*/ 442 w 952"/>
                <a:gd name="T37" fmla="*/ 36 h 273"/>
                <a:gd name="T38" fmla="*/ 476 w 952"/>
                <a:gd name="T39" fmla="*/ 35 h 273"/>
                <a:gd name="T40" fmla="*/ 511 w 952"/>
                <a:gd name="T41" fmla="*/ 36 h 273"/>
                <a:gd name="T42" fmla="*/ 546 w 952"/>
                <a:gd name="T43" fmla="*/ 39 h 273"/>
                <a:gd name="T44" fmla="*/ 611 w 952"/>
                <a:gd name="T45" fmla="*/ 52 h 273"/>
                <a:gd name="T46" fmla="*/ 675 w 952"/>
                <a:gd name="T47" fmla="*/ 72 h 273"/>
                <a:gd name="T48" fmla="*/ 735 w 952"/>
                <a:gd name="T49" fmla="*/ 99 h 273"/>
                <a:gd name="T50" fmla="*/ 790 w 952"/>
                <a:gd name="T51" fmla="*/ 134 h 273"/>
                <a:gd name="T52" fmla="*/ 840 w 952"/>
                <a:gd name="T53" fmla="*/ 174 h 273"/>
                <a:gd name="T54" fmla="*/ 887 w 952"/>
                <a:gd name="T55" fmla="*/ 220 h 273"/>
                <a:gd name="T56" fmla="*/ 927 w 952"/>
                <a:gd name="T57" fmla="*/ 271 h 273"/>
                <a:gd name="T58" fmla="*/ 931 w 952"/>
                <a:gd name="T59" fmla="*/ 218 h 273"/>
                <a:gd name="T60" fmla="*/ 886 w 952"/>
                <a:gd name="T61" fmla="*/ 167 h 273"/>
                <a:gd name="T62" fmla="*/ 834 w 952"/>
                <a:gd name="T63" fmla="*/ 123 h 273"/>
                <a:gd name="T64" fmla="*/ 778 w 952"/>
                <a:gd name="T65" fmla="*/ 84 h 273"/>
                <a:gd name="T66" fmla="*/ 717 w 952"/>
                <a:gd name="T67" fmla="*/ 52 h 273"/>
                <a:gd name="T68" fmla="*/ 652 w 952"/>
                <a:gd name="T69" fmla="*/ 27 h 273"/>
                <a:gd name="T70" fmla="*/ 602 w 952"/>
                <a:gd name="T71" fmla="*/ 13 h 273"/>
                <a:gd name="T72" fmla="*/ 567 w 952"/>
                <a:gd name="T73" fmla="*/ 6 h 273"/>
                <a:gd name="T74" fmla="*/ 531 w 952"/>
                <a:gd name="T75" fmla="*/ 2 h 273"/>
                <a:gd name="T76" fmla="*/ 495 w 952"/>
                <a:gd name="T77"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52" h="273">
                  <a:moveTo>
                    <a:pt x="476" y="0"/>
                  </a:moveTo>
                  <a:lnTo>
                    <a:pt x="458" y="0"/>
                  </a:lnTo>
                  <a:lnTo>
                    <a:pt x="440" y="1"/>
                  </a:lnTo>
                  <a:lnTo>
                    <a:pt x="422" y="2"/>
                  </a:lnTo>
                  <a:lnTo>
                    <a:pt x="404" y="4"/>
                  </a:lnTo>
                  <a:lnTo>
                    <a:pt x="387" y="6"/>
                  </a:lnTo>
                  <a:lnTo>
                    <a:pt x="368" y="10"/>
                  </a:lnTo>
                  <a:lnTo>
                    <a:pt x="351" y="13"/>
                  </a:lnTo>
                  <a:lnTo>
                    <a:pt x="334" y="17"/>
                  </a:lnTo>
                  <a:lnTo>
                    <a:pt x="300" y="27"/>
                  </a:lnTo>
                  <a:lnTo>
                    <a:pt x="267" y="39"/>
                  </a:lnTo>
                  <a:lnTo>
                    <a:pt x="236" y="52"/>
                  </a:lnTo>
                  <a:lnTo>
                    <a:pt x="204" y="68"/>
                  </a:lnTo>
                  <a:lnTo>
                    <a:pt x="174" y="84"/>
                  </a:lnTo>
                  <a:lnTo>
                    <a:pt x="146" y="104"/>
                  </a:lnTo>
                  <a:lnTo>
                    <a:pt x="118" y="124"/>
                  </a:lnTo>
                  <a:lnTo>
                    <a:pt x="92" y="146"/>
                  </a:lnTo>
                  <a:lnTo>
                    <a:pt x="67" y="170"/>
                  </a:lnTo>
                  <a:lnTo>
                    <a:pt x="43" y="194"/>
                  </a:lnTo>
                  <a:lnTo>
                    <a:pt x="21" y="220"/>
                  </a:lnTo>
                  <a:lnTo>
                    <a:pt x="0" y="248"/>
                  </a:lnTo>
                  <a:lnTo>
                    <a:pt x="26" y="273"/>
                  </a:lnTo>
                  <a:lnTo>
                    <a:pt x="45" y="247"/>
                  </a:lnTo>
                  <a:lnTo>
                    <a:pt x="66" y="221"/>
                  </a:lnTo>
                  <a:lnTo>
                    <a:pt x="88" y="198"/>
                  </a:lnTo>
                  <a:lnTo>
                    <a:pt x="111" y="175"/>
                  </a:lnTo>
                  <a:lnTo>
                    <a:pt x="136" y="154"/>
                  </a:lnTo>
                  <a:lnTo>
                    <a:pt x="162" y="135"/>
                  </a:lnTo>
                  <a:lnTo>
                    <a:pt x="190" y="117"/>
                  </a:lnTo>
                  <a:lnTo>
                    <a:pt x="218" y="100"/>
                  </a:lnTo>
                  <a:lnTo>
                    <a:pt x="247" y="85"/>
                  </a:lnTo>
                  <a:lnTo>
                    <a:pt x="278" y="72"/>
                  </a:lnTo>
                  <a:lnTo>
                    <a:pt x="309" y="62"/>
                  </a:lnTo>
                  <a:lnTo>
                    <a:pt x="341" y="52"/>
                  </a:lnTo>
                  <a:lnTo>
                    <a:pt x="374" y="44"/>
                  </a:lnTo>
                  <a:lnTo>
                    <a:pt x="407" y="39"/>
                  </a:lnTo>
                  <a:lnTo>
                    <a:pt x="425" y="38"/>
                  </a:lnTo>
                  <a:lnTo>
                    <a:pt x="442" y="36"/>
                  </a:lnTo>
                  <a:lnTo>
                    <a:pt x="459" y="36"/>
                  </a:lnTo>
                  <a:lnTo>
                    <a:pt x="476" y="35"/>
                  </a:lnTo>
                  <a:lnTo>
                    <a:pt x="495" y="36"/>
                  </a:lnTo>
                  <a:lnTo>
                    <a:pt x="511" y="36"/>
                  </a:lnTo>
                  <a:lnTo>
                    <a:pt x="528" y="38"/>
                  </a:lnTo>
                  <a:lnTo>
                    <a:pt x="546" y="39"/>
                  </a:lnTo>
                  <a:lnTo>
                    <a:pt x="579" y="44"/>
                  </a:lnTo>
                  <a:lnTo>
                    <a:pt x="611" y="52"/>
                  </a:lnTo>
                  <a:lnTo>
                    <a:pt x="644" y="60"/>
                  </a:lnTo>
                  <a:lnTo>
                    <a:pt x="675" y="72"/>
                  </a:lnTo>
                  <a:lnTo>
                    <a:pt x="705" y="85"/>
                  </a:lnTo>
                  <a:lnTo>
                    <a:pt x="735" y="99"/>
                  </a:lnTo>
                  <a:lnTo>
                    <a:pt x="763" y="116"/>
                  </a:lnTo>
                  <a:lnTo>
                    <a:pt x="790" y="134"/>
                  </a:lnTo>
                  <a:lnTo>
                    <a:pt x="816" y="153"/>
                  </a:lnTo>
                  <a:lnTo>
                    <a:pt x="840" y="174"/>
                  </a:lnTo>
                  <a:lnTo>
                    <a:pt x="864" y="197"/>
                  </a:lnTo>
                  <a:lnTo>
                    <a:pt x="887" y="220"/>
                  </a:lnTo>
                  <a:lnTo>
                    <a:pt x="907" y="245"/>
                  </a:lnTo>
                  <a:lnTo>
                    <a:pt x="927" y="271"/>
                  </a:lnTo>
                  <a:lnTo>
                    <a:pt x="952" y="246"/>
                  </a:lnTo>
                  <a:lnTo>
                    <a:pt x="931" y="218"/>
                  </a:lnTo>
                  <a:lnTo>
                    <a:pt x="909" y="192"/>
                  </a:lnTo>
                  <a:lnTo>
                    <a:pt x="886" y="167"/>
                  </a:lnTo>
                  <a:lnTo>
                    <a:pt x="861" y="145"/>
                  </a:lnTo>
                  <a:lnTo>
                    <a:pt x="834" y="123"/>
                  </a:lnTo>
                  <a:lnTo>
                    <a:pt x="807" y="103"/>
                  </a:lnTo>
                  <a:lnTo>
                    <a:pt x="778" y="84"/>
                  </a:lnTo>
                  <a:lnTo>
                    <a:pt x="749" y="67"/>
                  </a:lnTo>
                  <a:lnTo>
                    <a:pt x="717" y="52"/>
                  </a:lnTo>
                  <a:lnTo>
                    <a:pt x="686" y="38"/>
                  </a:lnTo>
                  <a:lnTo>
                    <a:pt x="652" y="27"/>
                  </a:lnTo>
                  <a:lnTo>
                    <a:pt x="619" y="17"/>
                  </a:lnTo>
                  <a:lnTo>
                    <a:pt x="602" y="13"/>
                  </a:lnTo>
                  <a:lnTo>
                    <a:pt x="584" y="10"/>
                  </a:lnTo>
                  <a:lnTo>
                    <a:pt x="567" y="6"/>
                  </a:lnTo>
                  <a:lnTo>
                    <a:pt x="549" y="4"/>
                  </a:lnTo>
                  <a:lnTo>
                    <a:pt x="531" y="2"/>
                  </a:lnTo>
                  <a:lnTo>
                    <a:pt x="513" y="1"/>
                  </a:lnTo>
                  <a:lnTo>
                    <a:pt x="495" y="0"/>
                  </a:lnTo>
                  <a:lnTo>
                    <a:pt x="4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66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4" name="Freeform 264">
              <a:extLst>
                <a:ext uri="{FF2B5EF4-FFF2-40B4-BE49-F238E27FC236}">
                  <a16:creationId xmlns:a16="http://schemas.microsoft.com/office/drawing/2014/main" id="{869168E7-714D-4F59-A0B9-1B7897C70925}"/>
                </a:ext>
              </a:extLst>
            </p:cNvPr>
            <p:cNvSpPr>
              <a:spLocks/>
            </p:cNvSpPr>
            <p:nvPr/>
          </p:nvSpPr>
          <p:spPr bwMode="auto">
            <a:xfrm>
              <a:off x="10071100" y="1779588"/>
              <a:ext cx="296863" cy="92075"/>
            </a:xfrm>
            <a:custGeom>
              <a:avLst/>
              <a:gdLst>
                <a:gd name="T0" fmla="*/ 345 w 748"/>
                <a:gd name="T1" fmla="*/ 1 h 235"/>
                <a:gd name="T2" fmla="*/ 288 w 748"/>
                <a:gd name="T3" fmla="*/ 9 h 235"/>
                <a:gd name="T4" fmla="*/ 234 w 748"/>
                <a:gd name="T5" fmla="*/ 24 h 235"/>
                <a:gd name="T6" fmla="*/ 182 w 748"/>
                <a:gd name="T7" fmla="*/ 45 h 235"/>
                <a:gd name="T8" fmla="*/ 134 w 748"/>
                <a:gd name="T9" fmla="*/ 73 h 235"/>
                <a:gd name="T10" fmla="*/ 89 w 748"/>
                <a:gd name="T11" fmla="*/ 105 h 235"/>
                <a:gd name="T12" fmla="*/ 50 w 748"/>
                <a:gd name="T13" fmla="*/ 144 h 235"/>
                <a:gd name="T14" fmla="*/ 16 w 748"/>
                <a:gd name="T15" fmla="*/ 186 h 235"/>
                <a:gd name="T16" fmla="*/ 26 w 748"/>
                <a:gd name="T17" fmla="*/ 235 h 235"/>
                <a:gd name="T18" fmla="*/ 55 w 748"/>
                <a:gd name="T19" fmla="*/ 193 h 235"/>
                <a:gd name="T20" fmla="*/ 89 w 748"/>
                <a:gd name="T21" fmla="*/ 154 h 235"/>
                <a:gd name="T22" fmla="*/ 128 w 748"/>
                <a:gd name="T23" fmla="*/ 120 h 235"/>
                <a:gd name="T24" fmla="*/ 171 w 748"/>
                <a:gd name="T25" fmla="*/ 91 h 235"/>
                <a:gd name="T26" fmla="*/ 218 w 748"/>
                <a:gd name="T27" fmla="*/ 67 h 235"/>
                <a:gd name="T28" fmla="*/ 267 w 748"/>
                <a:gd name="T29" fmla="*/ 50 h 235"/>
                <a:gd name="T30" fmla="*/ 320 w 748"/>
                <a:gd name="T31" fmla="*/ 39 h 235"/>
                <a:gd name="T32" fmla="*/ 374 w 748"/>
                <a:gd name="T33" fmla="*/ 36 h 235"/>
                <a:gd name="T34" fmla="*/ 429 w 748"/>
                <a:gd name="T35" fmla="*/ 39 h 235"/>
                <a:gd name="T36" fmla="*/ 481 w 748"/>
                <a:gd name="T37" fmla="*/ 50 h 235"/>
                <a:gd name="T38" fmla="*/ 531 w 748"/>
                <a:gd name="T39" fmla="*/ 67 h 235"/>
                <a:gd name="T40" fmla="*/ 577 w 748"/>
                <a:gd name="T41" fmla="*/ 90 h 235"/>
                <a:gd name="T42" fmla="*/ 621 w 748"/>
                <a:gd name="T43" fmla="*/ 119 h 235"/>
                <a:gd name="T44" fmla="*/ 660 w 748"/>
                <a:gd name="T45" fmla="*/ 153 h 235"/>
                <a:gd name="T46" fmla="*/ 693 w 748"/>
                <a:gd name="T47" fmla="*/ 190 h 235"/>
                <a:gd name="T48" fmla="*/ 722 w 748"/>
                <a:gd name="T49" fmla="*/ 233 h 235"/>
                <a:gd name="T50" fmla="*/ 733 w 748"/>
                <a:gd name="T51" fmla="*/ 185 h 235"/>
                <a:gd name="T52" fmla="*/ 698 w 748"/>
                <a:gd name="T53" fmla="*/ 142 h 235"/>
                <a:gd name="T54" fmla="*/ 658 w 748"/>
                <a:gd name="T55" fmla="*/ 104 h 235"/>
                <a:gd name="T56" fmla="*/ 614 w 748"/>
                <a:gd name="T57" fmla="*/ 72 h 235"/>
                <a:gd name="T58" fmla="*/ 567 w 748"/>
                <a:gd name="T59" fmla="*/ 45 h 235"/>
                <a:gd name="T60" fmla="*/ 515 w 748"/>
                <a:gd name="T61" fmla="*/ 24 h 235"/>
                <a:gd name="T62" fmla="*/ 461 w 748"/>
                <a:gd name="T63" fmla="*/ 9 h 235"/>
                <a:gd name="T64" fmla="*/ 404 w 748"/>
                <a:gd name="T65" fmla="*/ 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8" h="235">
                  <a:moveTo>
                    <a:pt x="374" y="0"/>
                  </a:moveTo>
                  <a:lnTo>
                    <a:pt x="345" y="1"/>
                  </a:lnTo>
                  <a:lnTo>
                    <a:pt x="316" y="5"/>
                  </a:lnTo>
                  <a:lnTo>
                    <a:pt x="288" y="9"/>
                  </a:lnTo>
                  <a:lnTo>
                    <a:pt x="261" y="15"/>
                  </a:lnTo>
                  <a:lnTo>
                    <a:pt x="234" y="24"/>
                  </a:lnTo>
                  <a:lnTo>
                    <a:pt x="207" y="34"/>
                  </a:lnTo>
                  <a:lnTo>
                    <a:pt x="182" y="45"/>
                  </a:lnTo>
                  <a:lnTo>
                    <a:pt x="157" y="59"/>
                  </a:lnTo>
                  <a:lnTo>
                    <a:pt x="134" y="73"/>
                  </a:lnTo>
                  <a:lnTo>
                    <a:pt x="111" y="89"/>
                  </a:lnTo>
                  <a:lnTo>
                    <a:pt x="89" y="105"/>
                  </a:lnTo>
                  <a:lnTo>
                    <a:pt x="70" y="125"/>
                  </a:lnTo>
                  <a:lnTo>
                    <a:pt x="50" y="144"/>
                  </a:lnTo>
                  <a:lnTo>
                    <a:pt x="32" y="165"/>
                  </a:lnTo>
                  <a:lnTo>
                    <a:pt x="16" y="186"/>
                  </a:lnTo>
                  <a:lnTo>
                    <a:pt x="0" y="210"/>
                  </a:lnTo>
                  <a:lnTo>
                    <a:pt x="26" y="235"/>
                  </a:lnTo>
                  <a:lnTo>
                    <a:pt x="40" y="213"/>
                  </a:lnTo>
                  <a:lnTo>
                    <a:pt x="55" y="193"/>
                  </a:lnTo>
                  <a:lnTo>
                    <a:pt x="72" y="172"/>
                  </a:lnTo>
                  <a:lnTo>
                    <a:pt x="89" y="154"/>
                  </a:lnTo>
                  <a:lnTo>
                    <a:pt x="109" y="136"/>
                  </a:lnTo>
                  <a:lnTo>
                    <a:pt x="128" y="120"/>
                  </a:lnTo>
                  <a:lnTo>
                    <a:pt x="150" y="105"/>
                  </a:lnTo>
                  <a:lnTo>
                    <a:pt x="171" y="91"/>
                  </a:lnTo>
                  <a:lnTo>
                    <a:pt x="194" y="78"/>
                  </a:lnTo>
                  <a:lnTo>
                    <a:pt x="218" y="67"/>
                  </a:lnTo>
                  <a:lnTo>
                    <a:pt x="243" y="59"/>
                  </a:lnTo>
                  <a:lnTo>
                    <a:pt x="267" y="50"/>
                  </a:lnTo>
                  <a:lnTo>
                    <a:pt x="293" y="45"/>
                  </a:lnTo>
                  <a:lnTo>
                    <a:pt x="320" y="39"/>
                  </a:lnTo>
                  <a:lnTo>
                    <a:pt x="347" y="37"/>
                  </a:lnTo>
                  <a:lnTo>
                    <a:pt x="374" y="36"/>
                  </a:lnTo>
                  <a:lnTo>
                    <a:pt x="402" y="37"/>
                  </a:lnTo>
                  <a:lnTo>
                    <a:pt x="429" y="39"/>
                  </a:lnTo>
                  <a:lnTo>
                    <a:pt x="455" y="44"/>
                  </a:lnTo>
                  <a:lnTo>
                    <a:pt x="481" y="50"/>
                  </a:lnTo>
                  <a:lnTo>
                    <a:pt x="506" y="58"/>
                  </a:lnTo>
                  <a:lnTo>
                    <a:pt x="531" y="67"/>
                  </a:lnTo>
                  <a:lnTo>
                    <a:pt x="555" y="78"/>
                  </a:lnTo>
                  <a:lnTo>
                    <a:pt x="577" y="90"/>
                  </a:lnTo>
                  <a:lnTo>
                    <a:pt x="599" y="104"/>
                  </a:lnTo>
                  <a:lnTo>
                    <a:pt x="621" y="119"/>
                  </a:lnTo>
                  <a:lnTo>
                    <a:pt x="640" y="135"/>
                  </a:lnTo>
                  <a:lnTo>
                    <a:pt x="660" y="153"/>
                  </a:lnTo>
                  <a:lnTo>
                    <a:pt x="677" y="171"/>
                  </a:lnTo>
                  <a:lnTo>
                    <a:pt x="693" y="190"/>
                  </a:lnTo>
                  <a:lnTo>
                    <a:pt x="708" y="211"/>
                  </a:lnTo>
                  <a:lnTo>
                    <a:pt x="722" y="233"/>
                  </a:lnTo>
                  <a:lnTo>
                    <a:pt x="748" y="208"/>
                  </a:lnTo>
                  <a:lnTo>
                    <a:pt x="733" y="185"/>
                  </a:lnTo>
                  <a:lnTo>
                    <a:pt x="716" y="163"/>
                  </a:lnTo>
                  <a:lnTo>
                    <a:pt x="698" y="142"/>
                  </a:lnTo>
                  <a:lnTo>
                    <a:pt x="679" y="122"/>
                  </a:lnTo>
                  <a:lnTo>
                    <a:pt x="658" y="104"/>
                  </a:lnTo>
                  <a:lnTo>
                    <a:pt x="637" y="88"/>
                  </a:lnTo>
                  <a:lnTo>
                    <a:pt x="614" y="72"/>
                  </a:lnTo>
                  <a:lnTo>
                    <a:pt x="591" y="58"/>
                  </a:lnTo>
                  <a:lnTo>
                    <a:pt x="567" y="45"/>
                  </a:lnTo>
                  <a:lnTo>
                    <a:pt x="542" y="34"/>
                  </a:lnTo>
                  <a:lnTo>
                    <a:pt x="515" y="24"/>
                  </a:lnTo>
                  <a:lnTo>
                    <a:pt x="489" y="15"/>
                  </a:lnTo>
                  <a:lnTo>
                    <a:pt x="461" y="9"/>
                  </a:lnTo>
                  <a:lnTo>
                    <a:pt x="433" y="5"/>
                  </a:lnTo>
                  <a:lnTo>
                    <a:pt x="404" y="1"/>
                  </a:lnTo>
                  <a:lnTo>
                    <a:pt x="37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en-US" sz="66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grpSp>
      <p:sp>
        <p:nvSpPr>
          <p:cNvPr id="25" name="Freeform 55">
            <a:extLst>
              <a:ext uri="{FF2B5EF4-FFF2-40B4-BE49-F238E27FC236}">
                <a16:creationId xmlns:a16="http://schemas.microsoft.com/office/drawing/2014/main" id="{165769BE-7588-45D0-BDC2-B24F8BCE38DF}"/>
              </a:ext>
            </a:extLst>
          </p:cNvPr>
          <p:cNvSpPr>
            <a:spLocks noEditPoints="1"/>
          </p:cNvSpPr>
          <p:nvPr/>
        </p:nvSpPr>
        <p:spPr bwMode="auto">
          <a:xfrm>
            <a:off x="7116557" y="2298319"/>
            <a:ext cx="482099" cy="378034"/>
          </a:xfrm>
          <a:custGeom>
            <a:avLst/>
            <a:gdLst>
              <a:gd name="T0" fmla="*/ 639 w 911"/>
              <a:gd name="T1" fmla="*/ 579 h 710"/>
              <a:gd name="T2" fmla="*/ 539 w 911"/>
              <a:gd name="T3" fmla="*/ 518 h 710"/>
              <a:gd name="T4" fmla="*/ 590 w 911"/>
              <a:gd name="T5" fmla="*/ 480 h 710"/>
              <a:gd name="T6" fmla="*/ 597 w 911"/>
              <a:gd name="T7" fmla="*/ 399 h 710"/>
              <a:gd name="T8" fmla="*/ 568 w 911"/>
              <a:gd name="T9" fmla="*/ 321 h 710"/>
              <a:gd name="T10" fmla="*/ 560 w 911"/>
              <a:gd name="T11" fmla="*/ 263 h 710"/>
              <a:gd name="T12" fmla="*/ 563 w 911"/>
              <a:gd name="T13" fmla="*/ 150 h 710"/>
              <a:gd name="T14" fmla="*/ 626 w 911"/>
              <a:gd name="T15" fmla="*/ 104 h 710"/>
              <a:gd name="T16" fmla="*/ 725 w 911"/>
              <a:gd name="T17" fmla="*/ 127 h 710"/>
              <a:gd name="T18" fmla="*/ 743 w 911"/>
              <a:gd name="T19" fmla="*/ 226 h 710"/>
              <a:gd name="T20" fmla="*/ 746 w 911"/>
              <a:gd name="T21" fmla="*/ 273 h 710"/>
              <a:gd name="T22" fmla="*/ 723 w 911"/>
              <a:gd name="T23" fmla="*/ 348 h 710"/>
              <a:gd name="T24" fmla="*/ 697 w 911"/>
              <a:gd name="T25" fmla="*/ 445 h 710"/>
              <a:gd name="T26" fmla="*/ 726 w 911"/>
              <a:gd name="T27" fmla="*/ 489 h 710"/>
              <a:gd name="T28" fmla="*/ 878 w 911"/>
              <a:gd name="T29" fmla="*/ 609 h 710"/>
              <a:gd name="T30" fmla="*/ 37 w 911"/>
              <a:gd name="T31" fmla="*/ 582 h 710"/>
              <a:gd name="T32" fmla="*/ 199 w 911"/>
              <a:gd name="T33" fmla="*/ 519 h 710"/>
              <a:gd name="T34" fmla="*/ 249 w 911"/>
              <a:gd name="T35" fmla="*/ 475 h 710"/>
              <a:gd name="T36" fmla="*/ 227 w 911"/>
              <a:gd name="T37" fmla="*/ 362 h 710"/>
              <a:gd name="T38" fmla="*/ 194 w 911"/>
              <a:gd name="T39" fmla="*/ 256 h 710"/>
              <a:gd name="T40" fmla="*/ 200 w 911"/>
              <a:gd name="T41" fmla="*/ 209 h 710"/>
              <a:gd name="T42" fmla="*/ 202 w 911"/>
              <a:gd name="T43" fmla="*/ 98 h 710"/>
              <a:gd name="T44" fmla="*/ 287 w 911"/>
              <a:gd name="T45" fmla="*/ 36 h 710"/>
              <a:gd name="T46" fmla="*/ 416 w 911"/>
              <a:gd name="T47" fmla="*/ 67 h 710"/>
              <a:gd name="T48" fmla="*/ 447 w 911"/>
              <a:gd name="T49" fmla="*/ 150 h 710"/>
              <a:gd name="T50" fmla="*/ 442 w 911"/>
              <a:gd name="T51" fmla="*/ 242 h 710"/>
              <a:gd name="T52" fmla="*/ 431 w 911"/>
              <a:gd name="T53" fmla="*/ 316 h 710"/>
              <a:gd name="T54" fmla="*/ 395 w 911"/>
              <a:gd name="T55" fmla="*/ 412 h 710"/>
              <a:gd name="T56" fmla="*/ 388 w 911"/>
              <a:gd name="T57" fmla="*/ 489 h 710"/>
              <a:gd name="T58" fmla="*/ 483 w 911"/>
              <a:gd name="T59" fmla="*/ 534 h 710"/>
              <a:gd name="T60" fmla="*/ 603 w 911"/>
              <a:gd name="T61" fmla="*/ 583 h 710"/>
              <a:gd name="T62" fmla="*/ 733 w 911"/>
              <a:gd name="T63" fmla="*/ 455 h 710"/>
              <a:gd name="T64" fmla="*/ 750 w 911"/>
              <a:gd name="T65" fmla="*/ 380 h 710"/>
              <a:gd name="T66" fmla="*/ 779 w 911"/>
              <a:gd name="T67" fmla="*/ 265 h 710"/>
              <a:gd name="T68" fmla="*/ 781 w 911"/>
              <a:gd name="T69" fmla="*/ 179 h 710"/>
              <a:gd name="T70" fmla="*/ 735 w 911"/>
              <a:gd name="T71" fmla="*/ 92 h 710"/>
              <a:gd name="T72" fmla="*/ 591 w 911"/>
              <a:gd name="T73" fmla="*/ 79 h 710"/>
              <a:gd name="T74" fmla="*/ 525 w 911"/>
              <a:gd name="T75" fmla="*/ 158 h 710"/>
              <a:gd name="T76" fmla="*/ 528 w 911"/>
              <a:gd name="T77" fmla="*/ 256 h 710"/>
              <a:gd name="T78" fmla="*/ 547 w 911"/>
              <a:gd name="T79" fmla="*/ 353 h 710"/>
              <a:gd name="T80" fmla="*/ 568 w 911"/>
              <a:gd name="T81" fmla="*/ 449 h 710"/>
              <a:gd name="T82" fmla="*/ 441 w 911"/>
              <a:gd name="T83" fmla="*/ 485 h 710"/>
              <a:gd name="T84" fmla="*/ 426 w 911"/>
              <a:gd name="T85" fmla="*/ 424 h 710"/>
              <a:gd name="T86" fmla="*/ 469 w 911"/>
              <a:gd name="T87" fmla="*/ 312 h 710"/>
              <a:gd name="T88" fmla="*/ 472 w 911"/>
              <a:gd name="T89" fmla="*/ 220 h 710"/>
              <a:gd name="T90" fmla="*/ 467 w 911"/>
              <a:gd name="T91" fmla="*/ 84 h 710"/>
              <a:gd name="T92" fmla="*/ 369 w 911"/>
              <a:gd name="T93" fmla="*/ 5 h 710"/>
              <a:gd name="T94" fmla="*/ 245 w 911"/>
              <a:gd name="T95" fmla="*/ 13 h 710"/>
              <a:gd name="T96" fmla="*/ 162 w 911"/>
              <a:gd name="T97" fmla="*/ 111 h 710"/>
              <a:gd name="T98" fmla="*/ 166 w 911"/>
              <a:gd name="T99" fmla="*/ 233 h 710"/>
              <a:gd name="T100" fmla="*/ 176 w 911"/>
              <a:gd name="T101" fmla="*/ 330 h 710"/>
              <a:gd name="T102" fmla="*/ 215 w 911"/>
              <a:gd name="T103" fmla="*/ 445 h 710"/>
              <a:gd name="T104" fmla="*/ 114 w 911"/>
              <a:gd name="T105" fmla="*/ 512 h 710"/>
              <a:gd name="T106" fmla="*/ 4 w 911"/>
              <a:gd name="T107" fmla="*/ 572 h 710"/>
              <a:gd name="T108" fmla="*/ 1 w 911"/>
              <a:gd name="T109" fmla="*/ 687 h 710"/>
              <a:gd name="T110" fmla="*/ 102 w 911"/>
              <a:gd name="T111" fmla="*/ 710 h 710"/>
              <a:gd name="T112" fmla="*/ 317 w 911"/>
              <a:gd name="T113" fmla="*/ 710 h 710"/>
              <a:gd name="T114" fmla="*/ 504 w 911"/>
              <a:gd name="T115" fmla="*/ 710 h 710"/>
              <a:gd name="T116" fmla="*/ 638 w 911"/>
              <a:gd name="T117" fmla="*/ 693 h 710"/>
              <a:gd name="T118" fmla="*/ 650 w 911"/>
              <a:gd name="T119" fmla="*/ 642 h 710"/>
              <a:gd name="T120" fmla="*/ 855 w 911"/>
              <a:gd name="T121" fmla="*/ 642 h 710"/>
              <a:gd name="T122" fmla="*/ 911 w 911"/>
              <a:gd name="T123" fmla="*/ 620 h 710"/>
              <a:gd name="T124" fmla="*/ 903 w 911"/>
              <a:gd name="T125" fmla="*/ 525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1" h="710">
                <a:moveTo>
                  <a:pt x="878" y="609"/>
                </a:moveTo>
                <a:lnTo>
                  <a:pt x="684" y="609"/>
                </a:lnTo>
                <a:lnTo>
                  <a:pt x="655" y="609"/>
                </a:lnTo>
                <a:lnTo>
                  <a:pt x="650" y="609"/>
                </a:lnTo>
                <a:lnTo>
                  <a:pt x="641" y="609"/>
                </a:lnTo>
                <a:lnTo>
                  <a:pt x="641" y="600"/>
                </a:lnTo>
                <a:lnTo>
                  <a:pt x="641" y="593"/>
                </a:lnTo>
                <a:lnTo>
                  <a:pt x="641" y="586"/>
                </a:lnTo>
                <a:lnTo>
                  <a:pt x="639" y="579"/>
                </a:lnTo>
                <a:lnTo>
                  <a:pt x="636" y="572"/>
                </a:lnTo>
                <a:lnTo>
                  <a:pt x="631" y="564"/>
                </a:lnTo>
                <a:lnTo>
                  <a:pt x="626" y="558"/>
                </a:lnTo>
                <a:lnTo>
                  <a:pt x="619" y="551"/>
                </a:lnTo>
                <a:lnTo>
                  <a:pt x="612" y="546"/>
                </a:lnTo>
                <a:lnTo>
                  <a:pt x="602" y="542"/>
                </a:lnTo>
                <a:lnTo>
                  <a:pt x="585" y="534"/>
                </a:lnTo>
                <a:lnTo>
                  <a:pt x="564" y="526"/>
                </a:lnTo>
                <a:lnTo>
                  <a:pt x="539" y="518"/>
                </a:lnTo>
                <a:lnTo>
                  <a:pt x="514" y="508"/>
                </a:lnTo>
                <a:lnTo>
                  <a:pt x="530" y="503"/>
                </a:lnTo>
                <a:lnTo>
                  <a:pt x="545" y="498"/>
                </a:lnTo>
                <a:lnTo>
                  <a:pt x="560" y="493"/>
                </a:lnTo>
                <a:lnTo>
                  <a:pt x="574" y="489"/>
                </a:lnTo>
                <a:lnTo>
                  <a:pt x="579" y="486"/>
                </a:lnTo>
                <a:lnTo>
                  <a:pt x="584" y="484"/>
                </a:lnTo>
                <a:lnTo>
                  <a:pt x="587" y="482"/>
                </a:lnTo>
                <a:lnTo>
                  <a:pt x="590" y="480"/>
                </a:lnTo>
                <a:lnTo>
                  <a:pt x="595" y="474"/>
                </a:lnTo>
                <a:lnTo>
                  <a:pt x="598" y="467"/>
                </a:lnTo>
                <a:lnTo>
                  <a:pt x="600" y="459"/>
                </a:lnTo>
                <a:lnTo>
                  <a:pt x="601" y="453"/>
                </a:lnTo>
                <a:lnTo>
                  <a:pt x="602" y="445"/>
                </a:lnTo>
                <a:lnTo>
                  <a:pt x="602" y="440"/>
                </a:lnTo>
                <a:lnTo>
                  <a:pt x="601" y="425"/>
                </a:lnTo>
                <a:lnTo>
                  <a:pt x="600" y="411"/>
                </a:lnTo>
                <a:lnTo>
                  <a:pt x="597" y="399"/>
                </a:lnTo>
                <a:lnTo>
                  <a:pt x="592" y="388"/>
                </a:lnTo>
                <a:lnTo>
                  <a:pt x="589" y="380"/>
                </a:lnTo>
                <a:lnTo>
                  <a:pt x="586" y="370"/>
                </a:lnTo>
                <a:lnTo>
                  <a:pt x="583" y="359"/>
                </a:lnTo>
                <a:lnTo>
                  <a:pt x="580" y="348"/>
                </a:lnTo>
                <a:lnTo>
                  <a:pt x="579" y="339"/>
                </a:lnTo>
                <a:lnTo>
                  <a:pt x="573" y="331"/>
                </a:lnTo>
                <a:lnTo>
                  <a:pt x="571" y="328"/>
                </a:lnTo>
                <a:lnTo>
                  <a:pt x="568" y="321"/>
                </a:lnTo>
                <a:lnTo>
                  <a:pt x="563" y="310"/>
                </a:lnTo>
                <a:lnTo>
                  <a:pt x="559" y="294"/>
                </a:lnTo>
                <a:lnTo>
                  <a:pt x="557" y="283"/>
                </a:lnTo>
                <a:lnTo>
                  <a:pt x="557" y="277"/>
                </a:lnTo>
                <a:lnTo>
                  <a:pt x="557" y="273"/>
                </a:lnTo>
                <a:lnTo>
                  <a:pt x="558" y="270"/>
                </a:lnTo>
                <a:lnTo>
                  <a:pt x="559" y="267"/>
                </a:lnTo>
                <a:lnTo>
                  <a:pt x="560" y="263"/>
                </a:lnTo>
                <a:lnTo>
                  <a:pt x="560" y="263"/>
                </a:lnTo>
                <a:lnTo>
                  <a:pt x="561" y="262"/>
                </a:lnTo>
                <a:lnTo>
                  <a:pt x="562" y="247"/>
                </a:lnTo>
                <a:lnTo>
                  <a:pt x="561" y="226"/>
                </a:lnTo>
                <a:lnTo>
                  <a:pt x="559" y="206"/>
                </a:lnTo>
                <a:lnTo>
                  <a:pt x="556" y="187"/>
                </a:lnTo>
                <a:lnTo>
                  <a:pt x="556" y="179"/>
                </a:lnTo>
                <a:lnTo>
                  <a:pt x="558" y="166"/>
                </a:lnTo>
                <a:lnTo>
                  <a:pt x="560" y="158"/>
                </a:lnTo>
                <a:lnTo>
                  <a:pt x="563" y="150"/>
                </a:lnTo>
                <a:lnTo>
                  <a:pt x="568" y="142"/>
                </a:lnTo>
                <a:lnTo>
                  <a:pt x="573" y="133"/>
                </a:lnTo>
                <a:lnTo>
                  <a:pt x="577" y="129"/>
                </a:lnTo>
                <a:lnTo>
                  <a:pt x="583" y="124"/>
                </a:lnTo>
                <a:lnTo>
                  <a:pt x="588" y="119"/>
                </a:lnTo>
                <a:lnTo>
                  <a:pt x="596" y="115"/>
                </a:lnTo>
                <a:lnTo>
                  <a:pt x="604" y="111"/>
                </a:lnTo>
                <a:lnTo>
                  <a:pt x="615" y="107"/>
                </a:lnTo>
                <a:lnTo>
                  <a:pt x="626" y="104"/>
                </a:lnTo>
                <a:lnTo>
                  <a:pt x="639" y="103"/>
                </a:lnTo>
                <a:lnTo>
                  <a:pt x="664" y="103"/>
                </a:lnTo>
                <a:lnTo>
                  <a:pt x="674" y="104"/>
                </a:lnTo>
                <a:lnTo>
                  <a:pt x="685" y="106"/>
                </a:lnTo>
                <a:lnTo>
                  <a:pt x="694" y="108"/>
                </a:lnTo>
                <a:lnTo>
                  <a:pt x="703" y="112"/>
                </a:lnTo>
                <a:lnTo>
                  <a:pt x="711" y="116"/>
                </a:lnTo>
                <a:lnTo>
                  <a:pt x="718" y="121"/>
                </a:lnTo>
                <a:lnTo>
                  <a:pt x="725" y="127"/>
                </a:lnTo>
                <a:lnTo>
                  <a:pt x="731" y="133"/>
                </a:lnTo>
                <a:lnTo>
                  <a:pt x="736" y="142"/>
                </a:lnTo>
                <a:lnTo>
                  <a:pt x="740" y="150"/>
                </a:lnTo>
                <a:lnTo>
                  <a:pt x="744" y="158"/>
                </a:lnTo>
                <a:lnTo>
                  <a:pt x="746" y="166"/>
                </a:lnTo>
                <a:lnTo>
                  <a:pt x="748" y="179"/>
                </a:lnTo>
                <a:lnTo>
                  <a:pt x="748" y="187"/>
                </a:lnTo>
                <a:lnTo>
                  <a:pt x="745" y="205"/>
                </a:lnTo>
                <a:lnTo>
                  <a:pt x="743" y="226"/>
                </a:lnTo>
                <a:lnTo>
                  <a:pt x="741" y="247"/>
                </a:lnTo>
                <a:lnTo>
                  <a:pt x="743" y="262"/>
                </a:lnTo>
                <a:lnTo>
                  <a:pt x="744" y="263"/>
                </a:lnTo>
                <a:lnTo>
                  <a:pt x="744" y="265"/>
                </a:lnTo>
                <a:lnTo>
                  <a:pt x="745" y="266"/>
                </a:lnTo>
                <a:lnTo>
                  <a:pt x="745" y="269"/>
                </a:lnTo>
                <a:lnTo>
                  <a:pt x="745" y="269"/>
                </a:lnTo>
                <a:lnTo>
                  <a:pt x="746" y="270"/>
                </a:lnTo>
                <a:lnTo>
                  <a:pt x="746" y="273"/>
                </a:lnTo>
                <a:lnTo>
                  <a:pt x="747" y="277"/>
                </a:lnTo>
                <a:lnTo>
                  <a:pt x="746" y="283"/>
                </a:lnTo>
                <a:lnTo>
                  <a:pt x="745" y="294"/>
                </a:lnTo>
                <a:lnTo>
                  <a:pt x="740" y="310"/>
                </a:lnTo>
                <a:lnTo>
                  <a:pt x="736" y="321"/>
                </a:lnTo>
                <a:lnTo>
                  <a:pt x="733" y="328"/>
                </a:lnTo>
                <a:lnTo>
                  <a:pt x="731" y="331"/>
                </a:lnTo>
                <a:lnTo>
                  <a:pt x="724" y="339"/>
                </a:lnTo>
                <a:lnTo>
                  <a:pt x="723" y="348"/>
                </a:lnTo>
                <a:lnTo>
                  <a:pt x="721" y="359"/>
                </a:lnTo>
                <a:lnTo>
                  <a:pt x="718" y="370"/>
                </a:lnTo>
                <a:lnTo>
                  <a:pt x="714" y="380"/>
                </a:lnTo>
                <a:lnTo>
                  <a:pt x="711" y="388"/>
                </a:lnTo>
                <a:lnTo>
                  <a:pt x="706" y="400"/>
                </a:lnTo>
                <a:lnTo>
                  <a:pt x="701" y="412"/>
                </a:lnTo>
                <a:lnTo>
                  <a:pt x="698" y="425"/>
                </a:lnTo>
                <a:lnTo>
                  <a:pt x="697" y="439"/>
                </a:lnTo>
                <a:lnTo>
                  <a:pt x="697" y="445"/>
                </a:lnTo>
                <a:lnTo>
                  <a:pt x="698" y="452"/>
                </a:lnTo>
                <a:lnTo>
                  <a:pt x="699" y="459"/>
                </a:lnTo>
                <a:lnTo>
                  <a:pt x="701" y="466"/>
                </a:lnTo>
                <a:lnTo>
                  <a:pt x="705" y="472"/>
                </a:lnTo>
                <a:lnTo>
                  <a:pt x="709" y="479"/>
                </a:lnTo>
                <a:lnTo>
                  <a:pt x="712" y="482"/>
                </a:lnTo>
                <a:lnTo>
                  <a:pt x="717" y="484"/>
                </a:lnTo>
                <a:lnTo>
                  <a:pt x="721" y="486"/>
                </a:lnTo>
                <a:lnTo>
                  <a:pt x="726" y="489"/>
                </a:lnTo>
                <a:lnTo>
                  <a:pt x="761" y="499"/>
                </a:lnTo>
                <a:lnTo>
                  <a:pt x="801" y="512"/>
                </a:lnTo>
                <a:lnTo>
                  <a:pt x="838" y="526"/>
                </a:lnTo>
                <a:lnTo>
                  <a:pt x="866" y="537"/>
                </a:lnTo>
                <a:lnTo>
                  <a:pt x="872" y="540"/>
                </a:lnTo>
                <a:lnTo>
                  <a:pt x="875" y="544"/>
                </a:lnTo>
                <a:lnTo>
                  <a:pt x="876" y="546"/>
                </a:lnTo>
                <a:lnTo>
                  <a:pt x="878" y="548"/>
                </a:lnTo>
                <a:lnTo>
                  <a:pt x="878" y="609"/>
                </a:lnTo>
                <a:close/>
                <a:moveTo>
                  <a:pt x="608" y="675"/>
                </a:moveTo>
                <a:lnTo>
                  <a:pt x="359" y="675"/>
                </a:lnTo>
                <a:lnTo>
                  <a:pt x="323" y="675"/>
                </a:lnTo>
                <a:lnTo>
                  <a:pt x="317" y="675"/>
                </a:lnTo>
                <a:lnTo>
                  <a:pt x="282" y="675"/>
                </a:lnTo>
                <a:lnTo>
                  <a:pt x="34" y="675"/>
                </a:lnTo>
                <a:lnTo>
                  <a:pt x="34" y="593"/>
                </a:lnTo>
                <a:lnTo>
                  <a:pt x="35" y="586"/>
                </a:lnTo>
                <a:lnTo>
                  <a:pt x="37" y="582"/>
                </a:lnTo>
                <a:lnTo>
                  <a:pt x="40" y="577"/>
                </a:lnTo>
                <a:lnTo>
                  <a:pt x="47" y="574"/>
                </a:lnTo>
                <a:lnTo>
                  <a:pt x="61" y="569"/>
                </a:lnTo>
                <a:lnTo>
                  <a:pt x="79" y="561"/>
                </a:lnTo>
                <a:lnTo>
                  <a:pt x="102" y="552"/>
                </a:lnTo>
                <a:lnTo>
                  <a:pt x="126" y="544"/>
                </a:lnTo>
                <a:lnTo>
                  <a:pt x="151" y="535"/>
                </a:lnTo>
                <a:lnTo>
                  <a:pt x="175" y="526"/>
                </a:lnTo>
                <a:lnTo>
                  <a:pt x="199" y="519"/>
                </a:lnTo>
                <a:lnTo>
                  <a:pt x="221" y="512"/>
                </a:lnTo>
                <a:lnTo>
                  <a:pt x="226" y="510"/>
                </a:lnTo>
                <a:lnTo>
                  <a:pt x="230" y="508"/>
                </a:lnTo>
                <a:lnTo>
                  <a:pt x="235" y="506"/>
                </a:lnTo>
                <a:lnTo>
                  <a:pt x="238" y="503"/>
                </a:lnTo>
                <a:lnTo>
                  <a:pt x="242" y="496"/>
                </a:lnTo>
                <a:lnTo>
                  <a:pt x="247" y="490"/>
                </a:lnTo>
                <a:lnTo>
                  <a:pt x="248" y="482"/>
                </a:lnTo>
                <a:lnTo>
                  <a:pt x="249" y="475"/>
                </a:lnTo>
                <a:lnTo>
                  <a:pt x="250" y="467"/>
                </a:lnTo>
                <a:lnTo>
                  <a:pt x="250" y="459"/>
                </a:lnTo>
                <a:lnTo>
                  <a:pt x="249" y="441"/>
                </a:lnTo>
                <a:lnTo>
                  <a:pt x="247" y="425"/>
                </a:lnTo>
                <a:lnTo>
                  <a:pt x="243" y="411"/>
                </a:lnTo>
                <a:lnTo>
                  <a:pt x="239" y="399"/>
                </a:lnTo>
                <a:lnTo>
                  <a:pt x="235" y="388"/>
                </a:lnTo>
                <a:lnTo>
                  <a:pt x="230" y="376"/>
                </a:lnTo>
                <a:lnTo>
                  <a:pt x="227" y="362"/>
                </a:lnTo>
                <a:lnTo>
                  <a:pt x="224" y="347"/>
                </a:lnTo>
                <a:lnTo>
                  <a:pt x="223" y="337"/>
                </a:lnTo>
                <a:lnTo>
                  <a:pt x="216" y="330"/>
                </a:lnTo>
                <a:lnTo>
                  <a:pt x="212" y="324"/>
                </a:lnTo>
                <a:lnTo>
                  <a:pt x="208" y="316"/>
                </a:lnTo>
                <a:lnTo>
                  <a:pt x="202" y="302"/>
                </a:lnTo>
                <a:lnTo>
                  <a:pt x="197" y="281"/>
                </a:lnTo>
                <a:lnTo>
                  <a:pt x="195" y="266"/>
                </a:lnTo>
                <a:lnTo>
                  <a:pt x="194" y="256"/>
                </a:lnTo>
                <a:lnTo>
                  <a:pt x="195" y="251"/>
                </a:lnTo>
                <a:lnTo>
                  <a:pt x="196" y="247"/>
                </a:lnTo>
                <a:lnTo>
                  <a:pt x="198" y="243"/>
                </a:lnTo>
                <a:lnTo>
                  <a:pt x="199" y="239"/>
                </a:lnTo>
                <a:lnTo>
                  <a:pt x="199" y="238"/>
                </a:lnTo>
                <a:lnTo>
                  <a:pt x="199" y="238"/>
                </a:lnTo>
                <a:lnTo>
                  <a:pt x="200" y="231"/>
                </a:lnTo>
                <a:lnTo>
                  <a:pt x="200" y="221"/>
                </a:lnTo>
                <a:lnTo>
                  <a:pt x="200" y="209"/>
                </a:lnTo>
                <a:lnTo>
                  <a:pt x="199" y="197"/>
                </a:lnTo>
                <a:lnTo>
                  <a:pt x="197" y="171"/>
                </a:lnTo>
                <a:lnTo>
                  <a:pt x="194" y="150"/>
                </a:lnTo>
                <a:lnTo>
                  <a:pt x="193" y="144"/>
                </a:lnTo>
                <a:lnTo>
                  <a:pt x="193" y="137"/>
                </a:lnTo>
                <a:lnTo>
                  <a:pt x="194" y="128"/>
                </a:lnTo>
                <a:lnTo>
                  <a:pt x="196" y="118"/>
                </a:lnTo>
                <a:lnTo>
                  <a:pt x="198" y="108"/>
                </a:lnTo>
                <a:lnTo>
                  <a:pt x="202" y="98"/>
                </a:lnTo>
                <a:lnTo>
                  <a:pt x="209" y="87"/>
                </a:lnTo>
                <a:lnTo>
                  <a:pt x="215" y="76"/>
                </a:lnTo>
                <a:lnTo>
                  <a:pt x="222" y="70"/>
                </a:lnTo>
                <a:lnTo>
                  <a:pt x="228" y="63"/>
                </a:lnTo>
                <a:lnTo>
                  <a:pt x="237" y="57"/>
                </a:lnTo>
                <a:lnTo>
                  <a:pt x="247" y="50"/>
                </a:lnTo>
                <a:lnTo>
                  <a:pt x="259" y="45"/>
                </a:lnTo>
                <a:lnTo>
                  <a:pt x="272" y="39"/>
                </a:lnTo>
                <a:lnTo>
                  <a:pt x="287" y="36"/>
                </a:lnTo>
                <a:lnTo>
                  <a:pt x="303" y="34"/>
                </a:lnTo>
                <a:lnTo>
                  <a:pt x="335" y="34"/>
                </a:lnTo>
                <a:lnTo>
                  <a:pt x="349" y="36"/>
                </a:lnTo>
                <a:lnTo>
                  <a:pt x="363" y="38"/>
                </a:lnTo>
                <a:lnTo>
                  <a:pt x="375" y="43"/>
                </a:lnTo>
                <a:lnTo>
                  <a:pt x="387" y="47"/>
                </a:lnTo>
                <a:lnTo>
                  <a:pt x="398" y="52"/>
                </a:lnTo>
                <a:lnTo>
                  <a:pt x="408" y="59"/>
                </a:lnTo>
                <a:lnTo>
                  <a:pt x="416" y="67"/>
                </a:lnTo>
                <a:lnTo>
                  <a:pt x="424" y="76"/>
                </a:lnTo>
                <a:lnTo>
                  <a:pt x="431" y="87"/>
                </a:lnTo>
                <a:lnTo>
                  <a:pt x="437" y="98"/>
                </a:lnTo>
                <a:lnTo>
                  <a:pt x="441" y="108"/>
                </a:lnTo>
                <a:lnTo>
                  <a:pt x="444" y="118"/>
                </a:lnTo>
                <a:lnTo>
                  <a:pt x="445" y="128"/>
                </a:lnTo>
                <a:lnTo>
                  <a:pt x="447" y="137"/>
                </a:lnTo>
                <a:lnTo>
                  <a:pt x="447" y="144"/>
                </a:lnTo>
                <a:lnTo>
                  <a:pt x="447" y="150"/>
                </a:lnTo>
                <a:lnTo>
                  <a:pt x="443" y="172"/>
                </a:lnTo>
                <a:lnTo>
                  <a:pt x="440" y="197"/>
                </a:lnTo>
                <a:lnTo>
                  <a:pt x="439" y="210"/>
                </a:lnTo>
                <a:lnTo>
                  <a:pt x="439" y="221"/>
                </a:lnTo>
                <a:lnTo>
                  <a:pt x="439" y="231"/>
                </a:lnTo>
                <a:lnTo>
                  <a:pt x="440" y="238"/>
                </a:lnTo>
                <a:lnTo>
                  <a:pt x="441" y="239"/>
                </a:lnTo>
                <a:lnTo>
                  <a:pt x="441" y="240"/>
                </a:lnTo>
                <a:lnTo>
                  <a:pt x="442" y="242"/>
                </a:lnTo>
                <a:lnTo>
                  <a:pt x="443" y="246"/>
                </a:lnTo>
                <a:lnTo>
                  <a:pt x="443" y="247"/>
                </a:lnTo>
                <a:lnTo>
                  <a:pt x="443" y="247"/>
                </a:lnTo>
                <a:lnTo>
                  <a:pt x="444" y="250"/>
                </a:lnTo>
                <a:lnTo>
                  <a:pt x="445" y="256"/>
                </a:lnTo>
                <a:lnTo>
                  <a:pt x="444" y="266"/>
                </a:lnTo>
                <a:lnTo>
                  <a:pt x="442" y="281"/>
                </a:lnTo>
                <a:lnTo>
                  <a:pt x="437" y="302"/>
                </a:lnTo>
                <a:lnTo>
                  <a:pt x="431" y="316"/>
                </a:lnTo>
                <a:lnTo>
                  <a:pt x="427" y="324"/>
                </a:lnTo>
                <a:lnTo>
                  <a:pt x="424" y="330"/>
                </a:lnTo>
                <a:lnTo>
                  <a:pt x="416" y="337"/>
                </a:lnTo>
                <a:lnTo>
                  <a:pt x="415" y="347"/>
                </a:lnTo>
                <a:lnTo>
                  <a:pt x="413" y="361"/>
                </a:lnTo>
                <a:lnTo>
                  <a:pt x="409" y="376"/>
                </a:lnTo>
                <a:lnTo>
                  <a:pt x="404" y="388"/>
                </a:lnTo>
                <a:lnTo>
                  <a:pt x="400" y="399"/>
                </a:lnTo>
                <a:lnTo>
                  <a:pt x="395" y="412"/>
                </a:lnTo>
                <a:lnTo>
                  <a:pt x="389" y="427"/>
                </a:lnTo>
                <a:lnTo>
                  <a:pt x="387" y="435"/>
                </a:lnTo>
                <a:lnTo>
                  <a:pt x="386" y="442"/>
                </a:lnTo>
                <a:lnTo>
                  <a:pt x="385" y="451"/>
                </a:lnTo>
                <a:lnTo>
                  <a:pt x="384" y="458"/>
                </a:lnTo>
                <a:lnTo>
                  <a:pt x="384" y="466"/>
                </a:lnTo>
                <a:lnTo>
                  <a:pt x="385" y="474"/>
                </a:lnTo>
                <a:lnTo>
                  <a:pt x="386" y="481"/>
                </a:lnTo>
                <a:lnTo>
                  <a:pt x="388" y="489"/>
                </a:lnTo>
                <a:lnTo>
                  <a:pt x="391" y="496"/>
                </a:lnTo>
                <a:lnTo>
                  <a:pt x="397" y="503"/>
                </a:lnTo>
                <a:lnTo>
                  <a:pt x="400" y="505"/>
                </a:lnTo>
                <a:lnTo>
                  <a:pt x="404" y="508"/>
                </a:lnTo>
                <a:lnTo>
                  <a:pt x="409" y="510"/>
                </a:lnTo>
                <a:lnTo>
                  <a:pt x="414" y="512"/>
                </a:lnTo>
                <a:lnTo>
                  <a:pt x="435" y="518"/>
                </a:lnTo>
                <a:lnTo>
                  <a:pt x="458" y="525"/>
                </a:lnTo>
                <a:lnTo>
                  <a:pt x="483" y="534"/>
                </a:lnTo>
                <a:lnTo>
                  <a:pt x="508" y="543"/>
                </a:lnTo>
                <a:lnTo>
                  <a:pt x="532" y="550"/>
                </a:lnTo>
                <a:lnTo>
                  <a:pt x="555" y="559"/>
                </a:lnTo>
                <a:lnTo>
                  <a:pt x="573" y="566"/>
                </a:lnTo>
                <a:lnTo>
                  <a:pt x="589" y="572"/>
                </a:lnTo>
                <a:lnTo>
                  <a:pt x="593" y="575"/>
                </a:lnTo>
                <a:lnTo>
                  <a:pt x="598" y="577"/>
                </a:lnTo>
                <a:lnTo>
                  <a:pt x="601" y="580"/>
                </a:lnTo>
                <a:lnTo>
                  <a:pt x="603" y="583"/>
                </a:lnTo>
                <a:lnTo>
                  <a:pt x="606" y="588"/>
                </a:lnTo>
                <a:lnTo>
                  <a:pt x="608" y="593"/>
                </a:lnTo>
                <a:lnTo>
                  <a:pt x="608" y="675"/>
                </a:lnTo>
                <a:close/>
                <a:moveTo>
                  <a:pt x="880" y="506"/>
                </a:moveTo>
                <a:lnTo>
                  <a:pt x="851" y="495"/>
                </a:lnTo>
                <a:lnTo>
                  <a:pt x="813" y="481"/>
                </a:lnTo>
                <a:lnTo>
                  <a:pt x="772" y="468"/>
                </a:lnTo>
                <a:lnTo>
                  <a:pt x="735" y="456"/>
                </a:lnTo>
                <a:lnTo>
                  <a:pt x="733" y="455"/>
                </a:lnTo>
                <a:lnTo>
                  <a:pt x="732" y="453"/>
                </a:lnTo>
                <a:lnTo>
                  <a:pt x="732" y="449"/>
                </a:lnTo>
                <a:lnTo>
                  <a:pt x="731" y="439"/>
                </a:lnTo>
                <a:lnTo>
                  <a:pt x="732" y="429"/>
                </a:lnTo>
                <a:lnTo>
                  <a:pt x="734" y="421"/>
                </a:lnTo>
                <a:lnTo>
                  <a:pt x="738" y="411"/>
                </a:lnTo>
                <a:lnTo>
                  <a:pt x="741" y="402"/>
                </a:lnTo>
                <a:lnTo>
                  <a:pt x="746" y="393"/>
                </a:lnTo>
                <a:lnTo>
                  <a:pt x="750" y="380"/>
                </a:lnTo>
                <a:lnTo>
                  <a:pt x="753" y="367"/>
                </a:lnTo>
                <a:lnTo>
                  <a:pt x="757" y="353"/>
                </a:lnTo>
                <a:lnTo>
                  <a:pt x="761" y="346"/>
                </a:lnTo>
                <a:lnTo>
                  <a:pt x="767" y="335"/>
                </a:lnTo>
                <a:lnTo>
                  <a:pt x="773" y="320"/>
                </a:lnTo>
                <a:lnTo>
                  <a:pt x="777" y="301"/>
                </a:lnTo>
                <a:lnTo>
                  <a:pt x="780" y="285"/>
                </a:lnTo>
                <a:lnTo>
                  <a:pt x="780" y="273"/>
                </a:lnTo>
                <a:lnTo>
                  <a:pt x="779" y="265"/>
                </a:lnTo>
                <a:lnTo>
                  <a:pt x="777" y="258"/>
                </a:lnTo>
                <a:lnTo>
                  <a:pt x="776" y="256"/>
                </a:lnTo>
                <a:lnTo>
                  <a:pt x="776" y="255"/>
                </a:lnTo>
                <a:lnTo>
                  <a:pt x="775" y="247"/>
                </a:lnTo>
                <a:lnTo>
                  <a:pt x="776" y="232"/>
                </a:lnTo>
                <a:lnTo>
                  <a:pt x="778" y="213"/>
                </a:lnTo>
                <a:lnTo>
                  <a:pt x="780" y="194"/>
                </a:lnTo>
                <a:lnTo>
                  <a:pt x="781" y="187"/>
                </a:lnTo>
                <a:lnTo>
                  <a:pt x="781" y="179"/>
                </a:lnTo>
                <a:lnTo>
                  <a:pt x="780" y="169"/>
                </a:lnTo>
                <a:lnTo>
                  <a:pt x="778" y="158"/>
                </a:lnTo>
                <a:lnTo>
                  <a:pt x="775" y="147"/>
                </a:lnTo>
                <a:lnTo>
                  <a:pt x="771" y="135"/>
                </a:lnTo>
                <a:lnTo>
                  <a:pt x="765" y="125"/>
                </a:lnTo>
                <a:lnTo>
                  <a:pt x="758" y="113"/>
                </a:lnTo>
                <a:lnTo>
                  <a:pt x="751" y="106"/>
                </a:lnTo>
                <a:lnTo>
                  <a:pt x="744" y="99"/>
                </a:lnTo>
                <a:lnTo>
                  <a:pt x="735" y="92"/>
                </a:lnTo>
                <a:lnTo>
                  <a:pt x="724" y="86"/>
                </a:lnTo>
                <a:lnTo>
                  <a:pt x="712" y="79"/>
                </a:lnTo>
                <a:lnTo>
                  <a:pt x="698" y="75"/>
                </a:lnTo>
                <a:lnTo>
                  <a:pt x="683" y="71"/>
                </a:lnTo>
                <a:lnTo>
                  <a:pt x="665" y="69"/>
                </a:lnTo>
                <a:lnTo>
                  <a:pt x="638" y="69"/>
                </a:lnTo>
                <a:lnTo>
                  <a:pt x="620" y="71"/>
                </a:lnTo>
                <a:lnTo>
                  <a:pt x="604" y="75"/>
                </a:lnTo>
                <a:lnTo>
                  <a:pt x="591" y="79"/>
                </a:lnTo>
                <a:lnTo>
                  <a:pt x="578" y="86"/>
                </a:lnTo>
                <a:lnTo>
                  <a:pt x="569" y="92"/>
                </a:lnTo>
                <a:lnTo>
                  <a:pt x="560" y="99"/>
                </a:lnTo>
                <a:lnTo>
                  <a:pt x="552" y="106"/>
                </a:lnTo>
                <a:lnTo>
                  <a:pt x="546" y="113"/>
                </a:lnTo>
                <a:lnTo>
                  <a:pt x="538" y="125"/>
                </a:lnTo>
                <a:lnTo>
                  <a:pt x="533" y="135"/>
                </a:lnTo>
                <a:lnTo>
                  <a:pt x="528" y="147"/>
                </a:lnTo>
                <a:lnTo>
                  <a:pt x="525" y="158"/>
                </a:lnTo>
                <a:lnTo>
                  <a:pt x="523" y="169"/>
                </a:lnTo>
                <a:lnTo>
                  <a:pt x="522" y="179"/>
                </a:lnTo>
                <a:lnTo>
                  <a:pt x="522" y="187"/>
                </a:lnTo>
                <a:lnTo>
                  <a:pt x="523" y="194"/>
                </a:lnTo>
                <a:lnTo>
                  <a:pt x="525" y="213"/>
                </a:lnTo>
                <a:lnTo>
                  <a:pt x="528" y="232"/>
                </a:lnTo>
                <a:lnTo>
                  <a:pt x="528" y="247"/>
                </a:lnTo>
                <a:lnTo>
                  <a:pt x="528" y="255"/>
                </a:lnTo>
                <a:lnTo>
                  <a:pt x="528" y="256"/>
                </a:lnTo>
                <a:lnTo>
                  <a:pt x="526" y="258"/>
                </a:lnTo>
                <a:lnTo>
                  <a:pt x="524" y="265"/>
                </a:lnTo>
                <a:lnTo>
                  <a:pt x="523" y="273"/>
                </a:lnTo>
                <a:lnTo>
                  <a:pt x="523" y="285"/>
                </a:lnTo>
                <a:lnTo>
                  <a:pt x="526" y="301"/>
                </a:lnTo>
                <a:lnTo>
                  <a:pt x="531" y="320"/>
                </a:lnTo>
                <a:lnTo>
                  <a:pt x="536" y="335"/>
                </a:lnTo>
                <a:lnTo>
                  <a:pt x="542" y="346"/>
                </a:lnTo>
                <a:lnTo>
                  <a:pt x="547" y="353"/>
                </a:lnTo>
                <a:lnTo>
                  <a:pt x="550" y="367"/>
                </a:lnTo>
                <a:lnTo>
                  <a:pt x="553" y="380"/>
                </a:lnTo>
                <a:lnTo>
                  <a:pt x="558" y="393"/>
                </a:lnTo>
                <a:lnTo>
                  <a:pt x="562" y="402"/>
                </a:lnTo>
                <a:lnTo>
                  <a:pt x="564" y="410"/>
                </a:lnTo>
                <a:lnTo>
                  <a:pt x="566" y="418"/>
                </a:lnTo>
                <a:lnTo>
                  <a:pt x="568" y="428"/>
                </a:lnTo>
                <a:lnTo>
                  <a:pt x="568" y="440"/>
                </a:lnTo>
                <a:lnTo>
                  <a:pt x="568" y="449"/>
                </a:lnTo>
                <a:lnTo>
                  <a:pt x="568" y="454"/>
                </a:lnTo>
                <a:lnTo>
                  <a:pt x="566" y="456"/>
                </a:lnTo>
                <a:lnTo>
                  <a:pt x="564" y="456"/>
                </a:lnTo>
                <a:lnTo>
                  <a:pt x="541" y="464"/>
                </a:lnTo>
                <a:lnTo>
                  <a:pt x="514" y="472"/>
                </a:lnTo>
                <a:lnTo>
                  <a:pt x="487" y="482"/>
                </a:lnTo>
                <a:lnTo>
                  <a:pt x="462" y="492"/>
                </a:lnTo>
                <a:lnTo>
                  <a:pt x="452" y="489"/>
                </a:lnTo>
                <a:lnTo>
                  <a:pt x="441" y="485"/>
                </a:lnTo>
                <a:lnTo>
                  <a:pt x="433" y="482"/>
                </a:lnTo>
                <a:lnTo>
                  <a:pt x="424" y="480"/>
                </a:lnTo>
                <a:lnTo>
                  <a:pt x="421" y="478"/>
                </a:lnTo>
                <a:lnTo>
                  <a:pt x="418" y="476"/>
                </a:lnTo>
                <a:lnTo>
                  <a:pt x="418" y="470"/>
                </a:lnTo>
                <a:lnTo>
                  <a:pt x="418" y="458"/>
                </a:lnTo>
                <a:lnTo>
                  <a:pt x="420" y="447"/>
                </a:lnTo>
                <a:lnTo>
                  <a:pt x="422" y="435"/>
                </a:lnTo>
                <a:lnTo>
                  <a:pt x="426" y="424"/>
                </a:lnTo>
                <a:lnTo>
                  <a:pt x="431" y="413"/>
                </a:lnTo>
                <a:lnTo>
                  <a:pt x="436" y="401"/>
                </a:lnTo>
                <a:lnTo>
                  <a:pt x="441" y="385"/>
                </a:lnTo>
                <a:lnTo>
                  <a:pt x="445" y="369"/>
                </a:lnTo>
                <a:lnTo>
                  <a:pt x="449" y="351"/>
                </a:lnTo>
                <a:lnTo>
                  <a:pt x="455" y="343"/>
                </a:lnTo>
                <a:lnTo>
                  <a:pt x="463" y="330"/>
                </a:lnTo>
                <a:lnTo>
                  <a:pt x="466" y="321"/>
                </a:lnTo>
                <a:lnTo>
                  <a:pt x="469" y="312"/>
                </a:lnTo>
                <a:lnTo>
                  <a:pt x="472" y="301"/>
                </a:lnTo>
                <a:lnTo>
                  <a:pt x="476" y="288"/>
                </a:lnTo>
                <a:lnTo>
                  <a:pt x="479" y="267"/>
                </a:lnTo>
                <a:lnTo>
                  <a:pt x="479" y="253"/>
                </a:lnTo>
                <a:lnTo>
                  <a:pt x="478" y="242"/>
                </a:lnTo>
                <a:lnTo>
                  <a:pt x="475" y="234"/>
                </a:lnTo>
                <a:lnTo>
                  <a:pt x="474" y="233"/>
                </a:lnTo>
                <a:lnTo>
                  <a:pt x="474" y="231"/>
                </a:lnTo>
                <a:lnTo>
                  <a:pt x="472" y="220"/>
                </a:lnTo>
                <a:lnTo>
                  <a:pt x="474" y="201"/>
                </a:lnTo>
                <a:lnTo>
                  <a:pt x="476" y="179"/>
                </a:lnTo>
                <a:lnTo>
                  <a:pt x="479" y="155"/>
                </a:lnTo>
                <a:lnTo>
                  <a:pt x="480" y="146"/>
                </a:lnTo>
                <a:lnTo>
                  <a:pt x="480" y="135"/>
                </a:lnTo>
                <a:lnTo>
                  <a:pt x="479" y="124"/>
                </a:lnTo>
                <a:lnTo>
                  <a:pt x="477" y="111"/>
                </a:lnTo>
                <a:lnTo>
                  <a:pt x="472" y="98"/>
                </a:lnTo>
                <a:lnTo>
                  <a:pt x="467" y="84"/>
                </a:lnTo>
                <a:lnTo>
                  <a:pt x="460" y="69"/>
                </a:lnTo>
                <a:lnTo>
                  <a:pt x="450" y="56"/>
                </a:lnTo>
                <a:lnTo>
                  <a:pt x="443" y="47"/>
                </a:lnTo>
                <a:lnTo>
                  <a:pt x="434" y="37"/>
                </a:lnTo>
                <a:lnTo>
                  <a:pt x="423" y="29"/>
                </a:lnTo>
                <a:lnTo>
                  <a:pt x="410" y="21"/>
                </a:lnTo>
                <a:lnTo>
                  <a:pt x="395" y="13"/>
                </a:lnTo>
                <a:lnTo>
                  <a:pt x="377" y="8"/>
                </a:lnTo>
                <a:lnTo>
                  <a:pt x="369" y="5"/>
                </a:lnTo>
                <a:lnTo>
                  <a:pt x="358" y="4"/>
                </a:lnTo>
                <a:lnTo>
                  <a:pt x="347" y="2"/>
                </a:lnTo>
                <a:lnTo>
                  <a:pt x="336" y="0"/>
                </a:lnTo>
                <a:lnTo>
                  <a:pt x="302" y="0"/>
                </a:lnTo>
                <a:lnTo>
                  <a:pt x="291" y="2"/>
                </a:lnTo>
                <a:lnTo>
                  <a:pt x="280" y="4"/>
                </a:lnTo>
                <a:lnTo>
                  <a:pt x="270" y="5"/>
                </a:lnTo>
                <a:lnTo>
                  <a:pt x="262" y="8"/>
                </a:lnTo>
                <a:lnTo>
                  <a:pt x="245" y="13"/>
                </a:lnTo>
                <a:lnTo>
                  <a:pt x="229" y="21"/>
                </a:lnTo>
                <a:lnTo>
                  <a:pt x="216" y="29"/>
                </a:lnTo>
                <a:lnTo>
                  <a:pt x="206" y="37"/>
                </a:lnTo>
                <a:lnTo>
                  <a:pt x="197" y="47"/>
                </a:lnTo>
                <a:lnTo>
                  <a:pt x="189" y="56"/>
                </a:lnTo>
                <a:lnTo>
                  <a:pt x="180" y="69"/>
                </a:lnTo>
                <a:lnTo>
                  <a:pt x="172" y="84"/>
                </a:lnTo>
                <a:lnTo>
                  <a:pt x="167" y="98"/>
                </a:lnTo>
                <a:lnTo>
                  <a:pt x="162" y="111"/>
                </a:lnTo>
                <a:lnTo>
                  <a:pt x="160" y="124"/>
                </a:lnTo>
                <a:lnTo>
                  <a:pt x="159" y="135"/>
                </a:lnTo>
                <a:lnTo>
                  <a:pt x="159" y="146"/>
                </a:lnTo>
                <a:lnTo>
                  <a:pt x="160" y="155"/>
                </a:lnTo>
                <a:lnTo>
                  <a:pt x="164" y="179"/>
                </a:lnTo>
                <a:lnTo>
                  <a:pt x="166" y="201"/>
                </a:lnTo>
                <a:lnTo>
                  <a:pt x="167" y="220"/>
                </a:lnTo>
                <a:lnTo>
                  <a:pt x="166" y="231"/>
                </a:lnTo>
                <a:lnTo>
                  <a:pt x="166" y="233"/>
                </a:lnTo>
                <a:lnTo>
                  <a:pt x="165" y="234"/>
                </a:lnTo>
                <a:lnTo>
                  <a:pt x="162" y="242"/>
                </a:lnTo>
                <a:lnTo>
                  <a:pt x="160" y="253"/>
                </a:lnTo>
                <a:lnTo>
                  <a:pt x="161" y="267"/>
                </a:lnTo>
                <a:lnTo>
                  <a:pt x="165" y="288"/>
                </a:lnTo>
                <a:lnTo>
                  <a:pt x="167" y="301"/>
                </a:lnTo>
                <a:lnTo>
                  <a:pt x="170" y="312"/>
                </a:lnTo>
                <a:lnTo>
                  <a:pt x="173" y="321"/>
                </a:lnTo>
                <a:lnTo>
                  <a:pt x="176" y="330"/>
                </a:lnTo>
                <a:lnTo>
                  <a:pt x="184" y="343"/>
                </a:lnTo>
                <a:lnTo>
                  <a:pt x="191" y="351"/>
                </a:lnTo>
                <a:lnTo>
                  <a:pt x="194" y="369"/>
                </a:lnTo>
                <a:lnTo>
                  <a:pt x="198" y="385"/>
                </a:lnTo>
                <a:lnTo>
                  <a:pt x="203" y="401"/>
                </a:lnTo>
                <a:lnTo>
                  <a:pt x="209" y="413"/>
                </a:lnTo>
                <a:lnTo>
                  <a:pt x="212" y="422"/>
                </a:lnTo>
                <a:lnTo>
                  <a:pt x="214" y="432"/>
                </a:lnTo>
                <a:lnTo>
                  <a:pt x="215" y="445"/>
                </a:lnTo>
                <a:lnTo>
                  <a:pt x="216" y="459"/>
                </a:lnTo>
                <a:lnTo>
                  <a:pt x="215" y="470"/>
                </a:lnTo>
                <a:lnTo>
                  <a:pt x="215" y="477"/>
                </a:lnTo>
                <a:lnTo>
                  <a:pt x="213" y="479"/>
                </a:lnTo>
                <a:lnTo>
                  <a:pt x="211" y="480"/>
                </a:lnTo>
                <a:lnTo>
                  <a:pt x="188" y="486"/>
                </a:lnTo>
                <a:lnTo>
                  <a:pt x="165" y="495"/>
                </a:lnTo>
                <a:lnTo>
                  <a:pt x="139" y="504"/>
                </a:lnTo>
                <a:lnTo>
                  <a:pt x="114" y="512"/>
                </a:lnTo>
                <a:lnTo>
                  <a:pt x="89" y="521"/>
                </a:lnTo>
                <a:lnTo>
                  <a:pt x="67" y="530"/>
                </a:lnTo>
                <a:lnTo>
                  <a:pt x="48" y="537"/>
                </a:lnTo>
                <a:lnTo>
                  <a:pt x="33" y="544"/>
                </a:lnTo>
                <a:lnTo>
                  <a:pt x="24" y="548"/>
                </a:lnTo>
                <a:lnTo>
                  <a:pt x="17" y="553"/>
                </a:lnTo>
                <a:lnTo>
                  <a:pt x="11" y="559"/>
                </a:lnTo>
                <a:lnTo>
                  <a:pt x="7" y="565"/>
                </a:lnTo>
                <a:lnTo>
                  <a:pt x="4" y="572"/>
                </a:lnTo>
                <a:lnTo>
                  <a:pt x="1" y="579"/>
                </a:lnTo>
                <a:lnTo>
                  <a:pt x="0" y="586"/>
                </a:lnTo>
                <a:lnTo>
                  <a:pt x="0" y="593"/>
                </a:lnTo>
                <a:lnTo>
                  <a:pt x="0" y="612"/>
                </a:lnTo>
                <a:lnTo>
                  <a:pt x="0" y="638"/>
                </a:lnTo>
                <a:lnTo>
                  <a:pt x="0" y="661"/>
                </a:lnTo>
                <a:lnTo>
                  <a:pt x="0" y="678"/>
                </a:lnTo>
                <a:lnTo>
                  <a:pt x="0" y="682"/>
                </a:lnTo>
                <a:lnTo>
                  <a:pt x="1" y="687"/>
                </a:lnTo>
                <a:lnTo>
                  <a:pt x="4" y="693"/>
                </a:lnTo>
                <a:lnTo>
                  <a:pt x="7" y="698"/>
                </a:lnTo>
                <a:lnTo>
                  <a:pt x="11" y="702"/>
                </a:lnTo>
                <a:lnTo>
                  <a:pt x="17" y="707"/>
                </a:lnTo>
                <a:lnTo>
                  <a:pt x="24" y="709"/>
                </a:lnTo>
                <a:lnTo>
                  <a:pt x="33" y="710"/>
                </a:lnTo>
                <a:lnTo>
                  <a:pt x="47" y="710"/>
                </a:lnTo>
                <a:lnTo>
                  <a:pt x="71" y="710"/>
                </a:lnTo>
                <a:lnTo>
                  <a:pt x="102" y="710"/>
                </a:lnTo>
                <a:lnTo>
                  <a:pt x="138" y="710"/>
                </a:lnTo>
                <a:lnTo>
                  <a:pt x="176" y="710"/>
                </a:lnTo>
                <a:lnTo>
                  <a:pt x="215" y="710"/>
                </a:lnTo>
                <a:lnTo>
                  <a:pt x="252" y="710"/>
                </a:lnTo>
                <a:lnTo>
                  <a:pt x="282" y="710"/>
                </a:lnTo>
                <a:lnTo>
                  <a:pt x="296" y="710"/>
                </a:lnTo>
                <a:lnTo>
                  <a:pt x="308" y="710"/>
                </a:lnTo>
                <a:lnTo>
                  <a:pt x="315" y="710"/>
                </a:lnTo>
                <a:lnTo>
                  <a:pt x="317" y="710"/>
                </a:lnTo>
                <a:lnTo>
                  <a:pt x="323" y="710"/>
                </a:lnTo>
                <a:lnTo>
                  <a:pt x="326" y="710"/>
                </a:lnTo>
                <a:lnTo>
                  <a:pt x="333" y="710"/>
                </a:lnTo>
                <a:lnTo>
                  <a:pt x="345" y="710"/>
                </a:lnTo>
                <a:lnTo>
                  <a:pt x="359" y="710"/>
                </a:lnTo>
                <a:lnTo>
                  <a:pt x="390" y="710"/>
                </a:lnTo>
                <a:lnTo>
                  <a:pt x="426" y="710"/>
                </a:lnTo>
                <a:lnTo>
                  <a:pt x="465" y="710"/>
                </a:lnTo>
                <a:lnTo>
                  <a:pt x="504" y="710"/>
                </a:lnTo>
                <a:lnTo>
                  <a:pt x="539" y="710"/>
                </a:lnTo>
                <a:lnTo>
                  <a:pt x="572" y="710"/>
                </a:lnTo>
                <a:lnTo>
                  <a:pt x="595" y="710"/>
                </a:lnTo>
                <a:lnTo>
                  <a:pt x="609" y="710"/>
                </a:lnTo>
                <a:lnTo>
                  <a:pt x="617" y="709"/>
                </a:lnTo>
                <a:lnTo>
                  <a:pt x="625" y="707"/>
                </a:lnTo>
                <a:lnTo>
                  <a:pt x="630" y="702"/>
                </a:lnTo>
                <a:lnTo>
                  <a:pt x="635" y="698"/>
                </a:lnTo>
                <a:lnTo>
                  <a:pt x="638" y="693"/>
                </a:lnTo>
                <a:lnTo>
                  <a:pt x="640" y="687"/>
                </a:lnTo>
                <a:lnTo>
                  <a:pt x="641" y="682"/>
                </a:lnTo>
                <a:lnTo>
                  <a:pt x="641" y="678"/>
                </a:lnTo>
                <a:lnTo>
                  <a:pt x="641" y="672"/>
                </a:lnTo>
                <a:lnTo>
                  <a:pt x="641" y="664"/>
                </a:lnTo>
                <a:lnTo>
                  <a:pt x="641" y="654"/>
                </a:lnTo>
                <a:lnTo>
                  <a:pt x="641" y="642"/>
                </a:lnTo>
                <a:lnTo>
                  <a:pt x="647" y="642"/>
                </a:lnTo>
                <a:lnTo>
                  <a:pt x="650" y="642"/>
                </a:lnTo>
                <a:lnTo>
                  <a:pt x="655" y="642"/>
                </a:lnTo>
                <a:lnTo>
                  <a:pt x="663" y="642"/>
                </a:lnTo>
                <a:lnTo>
                  <a:pt x="684" y="642"/>
                </a:lnTo>
                <a:lnTo>
                  <a:pt x="708" y="642"/>
                </a:lnTo>
                <a:lnTo>
                  <a:pt x="737" y="642"/>
                </a:lnTo>
                <a:lnTo>
                  <a:pt x="768" y="642"/>
                </a:lnTo>
                <a:lnTo>
                  <a:pt x="800" y="642"/>
                </a:lnTo>
                <a:lnTo>
                  <a:pt x="829" y="642"/>
                </a:lnTo>
                <a:lnTo>
                  <a:pt x="855" y="642"/>
                </a:lnTo>
                <a:lnTo>
                  <a:pt x="873" y="642"/>
                </a:lnTo>
                <a:lnTo>
                  <a:pt x="884" y="642"/>
                </a:lnTo>
                <a:lnTo>
                  <a:pt x="892" y="642"/>
                </a:lnTo>
                <a:lnTo>
                  <a:pt x="897" y="640"/>
                </a:lnTo>
                <a:lnTo>
                  <a:pt x="902" y="637"/>
                </a:lnTo>
                <a:lnTo>
                  <a:pt x="906" y="632"/>
                </a:lnTo>
                <a:lnTo>
                  <a:pt x="908" y="629"/>
                </a:lnTo>
                <a:lnTo>
                  <a:pt x="910" y="625"/>
                </a:lnTo>
                <a:lnTo>
                  <a:pt x="911" y="620"/>
                </a:lnTo>
                <a:lnTo>
                  <a:pt x="911" y="616"/>
                </a:lnTo>
                <a:lnTo>
                  <a:pt x="911" y="603"/>
                </a:lnTo>
                <a:lnTo>
                  <a:pt x="911" y="584"/>
                </a:lnTo>
                <a:lnTo>
                  <a:pt x="911" y="563"/>
                </a:lnTo>
                <a:lnTo>
                  <a:pt x="911" y="548"/>
                </a:lnTo>
                <a:lnTo>
                  <a:pt x="910" y="543"/>
                </a:lnTo>
                <a:lnTo>
                  <a:pt x="909" y="536"/>
                </a:lnTo>
                <a:lnTo>
                  <a:pt x="907" y="531"/>
                </a:lnTo>
                <a:lnTo>
                  <a:pt x="903" y="525"/>
                </a:lnTo>
                <a:lnTo>
                  <a:pt x="899" y="519"/>
                </a:lnTo>
                <a:lnTo>
                  <a:pt x="894" y="515"/>
                </a:lnTo>
                <a:lnTo>
                  <a:pt x="887" y="510"/>
                </a:lnTo>
                <a:lnTo>
                  <a:pt x="880" y="506"/>
                </a:lnTo>
                <a:close/>
              </a:path>
            </a:pathLst>
          </a:custGeom>
          <a:solidFill>
            <a:srgbClr val="FFC000"/>
          </a:solidFill>
          <a:ln>
            <a:noFill/>
          </a:ln>
        </p:spPr>
        <p:txBody>
          <a:bodyPr vert="horz" wrap="square" lIns="182880" tIns="91440" rIns="182880" bIns="91440" numCol="1" anchor="t" anchorCtr="0" compatLnSpc="1">
            <a:prstTxWarp prst="textNoShape">
              <a:avLst/>
            </a:prstTxWarp>
          </a:bodyPr>
          <a:lstStyle/>
          <a:p>
            <a:endParaRPr lang="en-US" sz="66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6" name="椭圆 25">
            <a:extLst>
              <a:ext uri="{FF2B5EF4-FFF2-40B4-BE49-F238E27FC236}">
                <a16:creationId xmlns:a16="http://schemas.microsoft.com/office/drawing/2014/main" id="{4A7FF1A0-131D-4775-B9C1-C0F98286299E}"/>
              </a:ext>
            </a:extLst>
          </p:cNvPr>
          <p:cNvSpPr/>
          <p:nvPr/>
        </p:nvSpPr>
        <p:spPr>
          <a:xfrm>
            <a:off x="2075863" y="4909734"/>
            <a:ext cx="888663" cy="88866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D36FA31C-3450-4FC6-8487-95C21CC394AC}"/>
              </a:ext>
            </a:extLst>
          </p:cNvPr>
          <p:cNvSpPr/>
          <p:nvPr/>
        </p:nvSpPr>
        <p:spPr>
          <a:xfrm>
            <a:off x="4488344" y="4878529"/>
            <a:ext cx="888663" cy="88866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6A0220AC-29E1-40BC-B57B-486D568C071E}"/>
              </a:ext>
            </a:extLst>
          </p:cNvPr>
          <p:cNvSpPr/>
          <p:nvPr/>
        </p:nvSpPr>
        <p:spPr>
          <a:xfrm>
            <a:off x="6872277" y="4878529"/>
            <a:ext cx="888663" cy="88866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EEFED342-0F8E-4138-B371-22F25BFE6F17}"/>
              </a:ext>
            </a:extLst>
          </p:cNvPr>
          <p:cNvSpPr/>
          <p:nvPr/>
        </p:nvSpPr>
        <p:spPr>
          <a:xfrm>
            <a:off x="9186318" y="4878528"/>
            <a:ext cx="888663" cy="88866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FEFE13B5-2DCD-4B96-BC0F-81B772D30F25}"/>
              </a:ext>
            </a:extLst>
          </p:cNvPr>
          <p:cNvSpPr txBox="1"/>
          <p:nvPr/>
        </p:nvSpPr>
        <p:spPr bwMode="auto">
          <a:xfrm>
            <a:off x="1932560" y="4992659"/>
            <a:ext cx="1162700" cy="707886"/>
          </a:xfrm>
          <a:prstGeom prst="rect">
            <a:avLst/>
          </a:prstGeom>
          <a:noFill/>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defRPr/>
            </a:pPr>
            <a:r>
              <a:rPr lang="en-US" altLang="zh-CN" sz="4000" b="1" dirty="0">
                <a:solidFill>
                  <a:schemeClr val="bg1"/>
                </a:solidFill>
                <a:latin typeface="字魂58号-创中黑" panose="00000500000000000000" pitchFamily="2" charset="-122"/>
                <a:ea typeface="字魂58号-创中黑" panose="00000500000000000000" pitchFamily="2" charset="-122"/>
                <a:cs typeface="+mn-ea"/>
                <a:sym typeface="+mn-lt"/>
              </a:rPr>
              <a:t>1</a:t>
            </a:r>
          </a:p>
        </p:txBody>
      </p:sp>
      <p:sp>
        <p:nvSpPr>
          <p:cNvPr id="31" name="文本框 30">
            <a:extLst>
              <a:ext uri="{FF2B5EF4-FFF2-40B4-BE49-F238E27FC236}">
                <a16:creationId xmlns:a16="http://schemas.microsoft.com/office/drawing/2014/main" id="{BDCDAE23-5104-401D-9BFD-90CC1FA12C1F}"/>
              </a:ext>
            </a:extLst>
          </p:cNvPr>
          <p:cNvSpPr txBox="1"/>
          <p:nvPr/>
        </p:nvSpPr>
        <p:spPr bwMode="auto">
          <a:xfrm>
            <a:off x="4340313" y="4974394"/>
            <a:ext cx="1162700" cy="707886"/>
          </a:xfrm>
          <a:prstGeom prst="rect">
            <a:avLst/>
          </a:prstGeom>
          <a:noFill/>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defRPr/>
            </a:pPr>
            <a:r>
              <a:rPr lang="en-US" altLang="zh-CN" sz="4000" b="1" dirty="0">
                <a:solidFill>
                  <a:schemeClr val="bg1"/>
                </a:solidFill>
                <a:latin typeface="字魂58号-创中黑" panose="00000500000000000000" pitchFamily="2" charset="-122"/>
                <a:ea typeface="字魂58号-创中黑" panose="00000500000000000000" pitchFamily="2" charset="-122"/>
                <a:cs typeface="+mn-ea"/>
                <a:sym typeface="+mn-lt"/>
              </a:rPr>
              <a:t>2</a:t>
            </a:r>
          </a:p>
        </p:txBody>
      </p:sp>
      <p:sp>
        <p:nvSpPr>
          <p:cNvPr id="32" name="文本框 31">
            <a:extLst>
              <a:ext uri="{FF2B5EF4-FFF2-40B4-BE49-F238E27FC236}">
                <a16:creationId xmlns:a16="http://schemas.microsoft.com/office/drawing/2014/main" id="{2B931B0A-CB30-4313-B4DD-31DE8CABFB61}"/>
              </a:ext>
            </a:extLst>
          </p:cNvPr>
          <p:cNvSpPr txBox="1"/>
          <p:nvPr/>
        </p:nvSpPr>
        <p:spPr bwMode="auto">
          <a:xfrm>
            <a:off x="6718263" y="4974394"/>
            <a:ext cx="1162700" cy="707886"/>
          </a:xfrm>
          <a:prstGeom prst="rect">
            <a:avLst/>
          </a:prstGeom>
          <a:noFill/>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defRPr/>
            </a:pPr>
            <a:r>
              <a:rPr lang="en-US" altLang="zh-CN" sz="4000" b="1" dirty="0">
                <a:solidFill>
                  <a:schemeClr val="bg1"/>
                </a:solidFill>
                <a:latin typeface="字魂58号-创中黑" panose="00000500000000000000" pitchFamily="2" charset="-122"/>
                <a:ea typeface="字魂58号-创中黑" panose="00000500000000000000" pitchFamily="2" charset="-122"/>
                <a:cs typeface="+mn-ea"/>
                <a:sym typeface="+mn-lt"/>
              </a:rPr>
              <a:t>3</a:t>
            </a:r>
          </a:p>
        </p:txBody>
      </p:sp>
      <p:sp>
        <p:nvSpPr>
          <p:cNvPr id="33" name="文本框 32">
            <a:extLst>
              <a:ext uri="{FF2B5EF4-FFF2-40B4-BE49-F238E27FC236}">
                <a16:creationId xmlns:a16="http://schemas.microsoft.com/office/drawing/2014/main" id="{674D09F6-E579-48D6-AFF1-18E18F526353}"/>
              </a:ext>
            </a:extLst>
          </p:cNvPr>
          <p:cNvSpPr txBox="1"/>
          <p:nvPr/>
        </p:nvSpPr>
        <p:spPr bwMode="auto">
          <a:xfrm>
            <a:off x="9033811" y="4956997"/>
            <a:ext cx="1162700" cy="707886"/>
          </a:xfrm>
          <a:prstGeom prst="rect">
            <a:avLst/>
          </a:prstGeom>
          <a:noFill/>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defRPr/>
            </a:pPr>
            <a:r>
              <a:rPr lang="en-US" altLang="zh-CN" sz="4000" b="1" dirty="0">
                <a:solidFill>
                  <a:schemeClr val="bg1"/>
                </a:solidFill>
                <a:latin typeface="字魂58号-创中黑" panose="00000500000000000000" pitchFamily="2" charset="-122"/>
                <a:ea typeface="字魂58号-创中黑" panose="00000500000000000000" pitchFamily="2" charset="-122"/>
                <a:cs typeface="+mn-ea"/>
                <a:sym typeface="+mn-lt"/>
              </a:rPr>
              <a:t>4</a:t>
            </a:r>
          </a:p>
        </p:txBody>
      </p:sp>
    </p:spTree>
    <p:extLst>
      <p:ext uri="{BB962C8B-B14F-4D97-AF65-F5344CB8AC3E}">
        <p14:creationId xmlns:p14="http://schemas.microsoft.com/office/powerpoint/2010/main" val="251516888"/>
      </p:ext>
    </p:extLst>
  </p:cSld>
  <p:clrMapOvr>
    <a:masterClrMapping/>
  </p:clrMapOvr>
  <mc:AlternateContent xmlns:mc="http://schemas.openxmlformats.org/markup-compatibility/2006">
    <mc:Choice xmlns:p14="http://schemas.microsoft.com/office/powerpoint/2010/main" Requires="p14">
      <p:transition spd="slow" p14:dur="1600" advTm="0">
        <p14:gallery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 presetClass="entr" presetSubtype="4"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additive="base">
                                        <p:cTn id="10" dur="500" fill="hold"/>
                                        <p:tgtEl>
                                          <p:spTgt spid="10"/>
                                        </p:tgtEl>
                                        <p:attrNameLst>
                                          <p:attrName>ppt_x</p:attrName>
                                        </p:attrNameLst>
                                      </p:cBhvr>
                                      <p:tavLst>
                                        <p:tav tm="0">
                                          <p:val>
                                            <p:strVal val="#ppt_x"/>
                                          </p:val>
                                        </p:tav>
                                        <p:tav tm="100000">
                                          <p:val>
                                            <p:strVal val="#ppt_x"/>
                                          </p:val>
                                        </p:tav>
                                      </p:tavLst>
                                    </p:anim>
                                    <p:anim calcmode="lin" valueType="num">
                                      <p:cBhvr additive="base">
                                        <p:cTn id="11" dur="500" fill="hold"/>
                                        <p:tgtEl>
                                          <p:spTgt spid="10"/>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additive="base">
                                        <p:cTn id="14" dur="500" fill="hold"/>
                                        <p:tgtEl>
                                          <p:spTgt spid="11"/>
                                        </p:tgtEl>
                                        <p:attrNameLst>
                                          <p:attrName>ppt_x</p:attrName>
                                        </p:attrNameLst>
                                      </p:cBhvr>
                                      <p:tavLst>
                                        <p:tav tm="0">
                                          <p:val>
                                            <p:strVal val="#ppt_x"/>
                                          </p:val>
                                        </p:tav>
                                        <p:tav tm="100000">
                                          <p:val>
                                            <p:strVal val="#ppt_x"/>
                                          </p:val>
                                        </p:tav>
                                      </p:tavLst>
                                    </p:anim>
                                    <p:anim calcmode="lin" valueType="num">
                                      <p:cBhvr additive="base">
                                        <p:cTn id="15" dur="500" fill="hold"/>
                                        <p:tgtEl>
                                          <p:spTgt spid="11"/>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500" fill="hold"/>
                                        <p:tgtEl>
                                          <p:spTgt spid="18"/>
                                        </p:tgtEl>
                                        <p:attrNameLst>
                                          <p:attrName>ppt_x</p:attrName>
                                        </p:attrNameLst>
                                      </p:cBhvr>
                                      <p:tavLst>
                                        <p:tav tm="0">
                                          <p:val>
                                            <p:strVal val="#ppt_x"/>
                                          </p:val>
                                        </p:tav>
                                        <p:tav tm="100000">
                                          <p:val>
                                            <p:strVal val="#ppt_x"/>
                                          </p:val>
                                        </p:tav>
                                      </p:tavLst>
                                    </p:anim>
                                    <p:anim calcmode="lin" valueType="num">
                                      <p:cBhvr additive="base">
                                        <p:cTn id="19" dur="500" fill="hold"/>
                                        <p:tgtEl>
                                          <p:spTgt spid="18"/>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500" fill="hold"/>
                                        <p:tgtEl>
                                          <p:spTgt spid="13"/>
                                        </p:tgtEl>
                                        <p:attrNameLst>
                                          <p:attrName>ppt_x</p:attrName>
                                        </p:attrNameLst>
                                      </p:cBhvr>
                                      <p:tavLst>
                                        <p:tav tm="0">
                                          <p:val>
                                            <p:strVal val="#ppt_x"/>
                                          </p:val>
                                        </p:tav>
                                        <p:tav tm="100000">
                                          <p:val>
                                            <p:strVal val="#ppt_x"/>
                                          </p:val>
                                        </p:tav>
                                      </p:tavLst>
                                    </p:anim>
                                    <p:anim calcmode="lin" valueType="num">
                                      <p:cBhvr additive="base">
                                        <p:cTn id="27" dur="500" fill="hold"/>
                                        <p:tgtEl>
                                          <p:spTgt spid="13"/>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500" fill="hold"/>
                                        <p:tgtEl>
                                          <p:spTgt spid="14"/>
                                        </p:tgtEl>
                                        <p:attrNameLst>
                                          <p:attrName>ppt_x</p:attrName>
                                        </p:attrNameLst>
                                      </p:cBhvr>
                                      <p:tavLst>
                                        <p:tav tm="0">
                                          <p:val>
                                            <p:strVal val="#ppt_x"/>
                                          </p:val>
                                        </p:tav>
                                        <p:tav tm="100000">
                                          <p:val>
                                            <p:strVal val="#ppt_x"/>
                                          </p:val>
                                        </p:tav>
                                      </p:tavLst>
                                    </p:anim>
                                    <p:anim calcmode="lin" valueType="num">
                                      <p:cBhvr additive="base">
                                        <p:cTn id="35" dur="500" fill="hold"/>
                                        <p:tgtEl>
                                          <p:spTgt spid="14"/>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 calcmode="lin" valueType="num">
                                      <p:cBhvr additive="base">
                                        <p:cTn id="38" dur="500" fill="hold"/>
                                        <p:tgtEl>
                                          <p:spTgt spid="15"/>
                                        </p:tgtEl>
                                        <p:attrNameLst>
                                          <p:attrName>ppt_x</p:attrName>
                                        </p:attrNameLst>
                                      </p:cBhvr>
                                      <p:tavLst>
                                        <p:tav tm="0">
                                          <p:val>
                                            <p:strVal val="#ppt_x"/>
                                          </p:val>
                                        </p:tav>
                                        <p:tav tm="100000">
                                          <p:val>
                                            <p:strVal val="#ppt_x"/>
                                          </p:val>
                                        </p:tav>
                                      </p:tavLst>
                                    </p:anim>
                                    <p:anim calcmode="lin" valueType="num">
                                      <p:cBhvr additive="base">
                                        <p:cTn id="39" dur="500" fill="hold"/>
                                        <p:tgtEl>
                                          <p:spTgt spid="15"/>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 calcmode="lin" valueType="num">
                                      <p:cBhvr additive="base">
                                        <p:cTn id="42" dur="500" fill="hold"/>
                                        <p:tgtEl>
                                          <p:spTgt spid="25"/>
                                        </p:tgtEl>
                                        <p:attrNameLst>
                                          <p:attrName>ppt_x</p:attrName>
                                        </p:attrNameLst>
                                      </p:cBhvr>
                                      <p:tavLst>
                                        <p:tav tm="0">
                                          <p:val>
                                            <p:strVal val="#ppt_x"/>
                                          </p:val>
                                        </p:tav>
                                        <p:tav tm="100000">
                                          <p:val>
                                            <p:strVal val="#ppt_x"/>
                                          </p:val>
                                        </p:tav>
                                      </p:tavLst>
                                    </p:anim>
                                    <p:anim calcmode="lin" valueType="num">
                                      <p:cBhvr additive="base">
                                        <p:cTn id="43" dur="500" fill="hold"/>
                                        <p:tgtEl>
                                          <p:spTgt spid="25"/>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 calcmode="lin" valueType="num">
                                      <p:cBhvr additive="base">
                                        <p:cTn id="46" dur="500" fill="hold"/>
                                        <p:tgtEl>
                                          <p:spTgt spid="16"/>
                                        </p:tgtEl>
                                        <p:attrNameLst>
                                          <p:attrName>ppt_x</p:attrName>
                                        </p:attrNameLst>
                                      </p:cBhvr>
                                      <p:tavLst>
                                        <p:tav tm="0">
                                          <p:val>
                                            <p:strVal val="#ppt_x"/>
                                          </p:val>
                                        </p:tav>
                                        <p:tav tm="100000">
                                          <p:val>
                                            <p:strVal val="#ppt_x"/>
                                          </p:val>
                                        </p:tav>
                                      </p:tavLst>
                                    </p:anim>
                                    <p:anim calcmode="lin" valueType="num">
                                      <p:cBhvr additive="base">
                                        <p:cTn id="47" dur="500" fill="hold"/>
                                        <p:tgtEl>
                                          <p:spTgt spid="16"/>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17"/>
                                        </p:tgtEl>
                                        <p:attrNameLst>
                                          <p:attrName>style.visibility</p:attrName>
                                        </p:attrNameLst>
                                      </p:cBhvr>
                                      <p:to>
                                        <p:strVal val="visible"/>
                                      </p:to>
                                    </p:set>
                                    <p:anim calcmode="lin" valueType="num">
                                      <p:cBhvr additive="base">
                                        <p:cTn id="50" dur="500" fill="hold"/>
                                        <p:tgtEl>
                                          <p:spTgt spid="17"/>
                                        </p:tgtEl>
                                        <p:attrNameLst>
                                          <p:attrName>ppt_x</p:attrName>
                                        </p:attrNameLst>
                                      </p:cBhvr>
                                      <p:tavLst>
                                        <p:tav tm="0">
                                          <p:val>
                                            <p:strVal val="#ppt_x"/>
                                          </p:val>
                                        </p:tav>
                                        <p:tav tm="100000">
                                          <p:val>
                                            <p:strVal val="#ppt_x"/>
                                          </p:val>
                                        </p:tav>
                                      </p:tavLst>
                                    </p:anim>
                                    <p:anim calcmode="lin" valueType="num">
                                      <p:cBhvr additive="base">
                                        <p:cTn id="51" dur="500" fill="hold"/>
                                        <p:tgtEl>
                                          <p:spTgt spid="17"/>
                                        </p:tgtEl>
                                        <p:attrNameLst>
                                          <p:attrName>ppt_y</p:attrName>
                                        </p:attrNameLst>
                                      </p:cBhvr>
                                      <p:tavLst>
                                        <p:tav tm="0">
                                          <p:val>
                                            <p:strVal val="1+#ppt_h/2"/>
                                          </p:val>
                                        </p:tav>
                                        <p:tav tm="100000">
                                          <p:val>
                                            <p:strVal val="#ppt_y"/>
                                          </p:val>
                                        </p:tav>
                                      </p:tavLst>
                                    </p:anim>
                                  </p:childTnLst>
                                </p:cTn>
                              </p:par>
                              <p:par>
                                <p:cTn id="52" presetID="2" presetClass="entr" presetSubtype="4" fill="hold" nodeType="withEffect">
                                  <p:stCondLst>
                                    <p:cond delay="0"/>
                                  </p:stCondLst>
                                  <p:childTnLst>
                                    <p:set>
                                      <p:cBhvr>
                                        <p:cTn id="53" dur="1" fill="hold">
                                          <p:stCondLst>
                                            <p:cond delay="0"/>
                                          </p:stCondLst>
                                        </p:cTn>
                                        <p:tgtEl>
                                          <p:spTgt spid="20"/>
                                        </p:tgtEl>
                                        <p:attrNameLst>
                                          <p:attrName>style.visibility</p:attrName>
                                        </p:attrNameLst>
                                      </p:cBhvr>
                                      <p:to>
                                        <p:strVal val="visible"/>
                                      </p:to>
                                    </p:set>
                                    <p:anim calcmode="lin" valueType="num">
                                      <p:cBhvr additive="base">
                                        <p:cTn id="54" dur="500" fill="hold"/>
                                        <p:tgtEl>
                                          <p:spTgt spid="20"/>
                                        </p:tgtEl>
                                        <p:attrNameLst>
                                          <p:attrName>ppt_x</p:attrName>
                                        </p:attrNameLst>
                                      </p:cBhvr>
                                      <p:tavLst>
                                        <p:tav tm="0">
                                          <p:val>
                                            <p:strVal val="#ppt_x"/>
                                          </p:val>
                                        </p:tav>
                                        <p:tav tm="100000">
                                          <p:val>
                                            <p:strVal val="#ppt_x"/>
                                          </p:val>
                                        </p:tav>
                                      </p:tavLst>
                                    </p:anim>
                                    <p:anim calcmode="lin" valueType="num">
                                      <p:cBhvr additive="base">
                                        <p:cTn id="55" dur="500" fill="hold"/>
                                        <p:tgtEl>
                                          <p:spTgt spid="20"/>
                                        </p:tgtEl>
                                        <p:attrNameLst>
                                          <p:attrName>ppt_y</p:attrName>
                                        </p:attrNameLst>
                                      </p:cBhvr>
                                      <p:tavLst>
                                        <p:tav tm="0">
                                          <p:val>
                                            <p:strVal val="1+#ppt_h/2"/>
                                          </p:val>
                                        </p:tav>
                                        <p:tav tm="100000">
                                          <p:val>
                                            <p:strVal val="#ppt_y"/>
                                          </p:val>
                                        </p:tav>
                                      </p:tavLst>
                                    </p:anim>
                                  </p:childTnLst>
                                </p:cTn>
                              </p:par>
                              <p:par>
                                <p:cTn id="56" presetID="31" presetClass="entr" presetSubtype="0" fill="hold" grpId="0" nodeType="withEffect">
                                  <p:stCondLst>
                                    <p:cond delay="0"/>
                                  </p:stCondLst>
                                  <p:childTnLst>
                                    <p:set>
                                      <p:cBhvr>
                                        <p:cTn id="57" dur="1" fill="hold">
                                          <p:stCondLst>
                                            <p:cond delay="0"/>
                                          </p:stCondLst>
                                        </p:cTn>
                                        <p:tgtEl>
                                          <p:spTgt spid="30"/>
                                        </p:tgtEl>
                                        <p:attrNameLst>
                                          <p:attrName>style.visibility</p:attrName>
                                        </p:attrNameLst>
                                      </p:cBhvr>
                                      <p:to>
                                        <p:strVal val="visible"/>
                                      </p:to>
                                    </p:set>
                                    <p:anim calcmode="lin" valueType="num">
                                      <p:cBhvr>
                                        <p:cTn id="58" dur="750" fill="hold"/>
                                        <p:tgtEl>
                                          <p:spTgt spid="30"/>
                                        </p:tgtEl>
                                        <p:attrNameLst>
                                          <p:attrName>ppt_w</p:attrName>
                                        </p:attrNameLst>
                                      </p:cBhvr>
                                      <p:tavLst>
                                        <p:tav tm="0">
                                          <p:val>
                                            <p:fltVal val="0"/>
                                          </p:val>
                                        </p:tav>
                                        <p:tav tm="100000">
                                          <p:val>
                                            <p:strVal val="#ppt_w"/>
                                          </p:val>
                                        </p:tav>
                                      </p:tavLst>
                                    </p:anim>
                                    <p:anim calcmode="lin" valueType="num">
                                      <p:cBhvr>
                                        <p:cTn id="59" dur="750" fill="hold"/>
                                        <p:tgtEl>
                                          <p:spTgt spid="30"/>
                                        </p:tgtEl>
                                        <p:attrNameLst>
                                          <p:attrName>ppt_h</p:attrName>
                                        </p:attrNameLst>
                                      </p:cBhvr>
                                      <p:tavLst>
                                        <p:tav tm="0">
                                          <p:val>
                                            <p:fltVal val="0"/>
                                          </p:val>
                                        </p:tav>
                                        <p:tav tm="100000">
                                          <p:val>
                                            <p:strVal val="#ppt_h"/>
                                          </p:val>
                                        </p:tav>
                                      </p:tavLst>
                                    </p:anim>
                                    <p:anim calcmode="lin" valueType="num">
                                      <p:cBhvr>
                                        <p:cTn id="60" dur="750" fill="hold"/>
                                        <p:tgtEl>
                                          <p:spTgt spid="30"/>
                                        </p:tgtEl>
                                        <p:attrNameLst>
                                          <p:attrName>style.rotation</p:attrName>
                                        </p:attrNameLst>
                                      </p:cBhvr>
                                      <p:tavLst>
                                        <p:tav tm="0">
                                          <p:val>
                                            <p:fltVal val="90"/>
                                          </p:val>
                                        </p:tav>
                                        <p:tav tm="100000">
                                          <p:val>
                                            <p:fltVal val="0"/>
                                          </p:val>
                                        </p:tav>
                                      </p:tavLst>
                                    </p:anim>
                                    <p:animEffect transition="in" filter="fade">
                                      <p:cBhvr>
                                        <p:cTn id="61" dur="750"/>
                                        <p:tgtEl>
                                          <p:spTgt spid="30"/>
                                        </p:tgtEl>
                                      </p:cBhvr>
                                    </p:animEffect>
                                  </p:childTnLst>
                                </p:cTn>
                              </p:par>
                              <p:par>
                                <p:cTn id="62" presetID="31" presetClass="entr" presetSubtype="0" fill="hold" grpId="0" nodeType="withEffect">
                                  <p:stCondLst>
                                    <p:cond delay="0"/>
                                  </p:stCondLst>
                                  <p:childTnLst>
                                    <p:set>
                                      <p:cBhvr>
                                        <p:cTn id="63" dur="1" fill="hold">
                                          <p:stCondLst>
                                            <p:cond delay="0"/>
                                          </p:stCondLst>
                                        </p:cTn>
                                        <p:tgtEl>
                                          <p:spTgt spid="31"/>
                                        </p:tgtEl>
                                        <p:attrNameLst>
                                          <p:attrName>style.visibility</p:attrName>
                                        </p:attrNameLst>
                                      </p:cBhvr>
                                      <p:to>
                                        <p:strVal val="visible"/>
                                      </p:to>
                                    </p:set>
                                    <p:anim calcmode="lin" valueType="num">
                                      <p:cBhvr>
                                        <p:cTn id="64" dur="750" fill="hold"/>
                                        <p:tgtEl>
                                          <p:spTgt spid="31"/>
                                        </p:tgtEl>
                                        <p:attrNameLst>
                                          <p:attrName>ppt_w</p:attrName>
                                        </p:attrNameLst>
                                      </p:cBhvr>
                                      <p:tavLst>
                                        <p:tav tm="0">
                                          <p:val>
                                            <p:fltVal val="0"/>
                                          </p:val>
                                        </p:tav>
                                        <p:tav tm="100000">
                                          <p:val>
                                            <p:strVal val="#ppt_w"/>
                                          </p:val>
                                        </p:tav>
                                      </p:tavLst>
                                    </p:anim>
                                    <p:anim calcmode="lin" valueType="num">
                                      <p:cBhvr>
                                        <p:cTn id="65" dur="750" fill="hold"/>
                                        <p:tgtEl>
                                          <p:spTgt spid="31"/>
                                        </p:tgtEl>
                                        <p:attrNameLst>
                                          <p:attrName>ppt_h</p:attrName>
                                        </p:attrNameLst>
                                      </p:cBhvr>
                                      <p:tavLst>
                                        <p:tav tm="0">
                                          <p:val>
                                            <p:fltVal val="0"/>
                                          </p:val>
                                        </p:tav>
                                        <p:tav tm="100000">
                                          <p:val>
                                            <p:strVal val="#ppt_h"/>
                                          </p:val>
                                        </p:tav>
                                      </p:tavLst>
                                    </p:anim>
                                    <p:anim calcmode="lin" valueType="num">
                                      <p:cBhvr>
                                        <p:cTn id="66" dur="750" fill="hold"/>
                                        <p:tgtEl>
                                          <p:spTgt spid="31"/>
                                        </p:tgtEl>
                                        <p:attrNameLst>
                                          <p:attrName>style.rotation</p:attrName>
                                        </p:attrNameLst>
                                      </p:cBhvr>
                                      <p:tavLst>
                                        <p:tav tm="0">
                                          <p:val>
                                            <p:fltVal val="90"/>
                                          </p:val>
                                        </p:tav>
                                        <p:tav tm="100000">
                                          <p:val>
                                            <p:fltVal val="0"/>
                                          </p:val>
                                        </p:tav>
                                      </p:tavLst>
                                    </p:anim>
                                    <p:animEffect transition="in" filter="fade">
                                      <p:cBhvr>
                                        <p:cTn id="67" dur="750"/>
                                        <p:tgtEl>
                                          <p:spTgt spid="31"/>
                                        </p:tgtEl>
                                      </p:cBhvr>
                                    </p:animEffect>
                                  </p:childTnLst>
                                </p:cTn>
                              </p:par>
                              <p:par>
                                <p:cTn id="68" presetID="31" presetClass="entr" presetSubtype="0" fill="hold" grpId="0" nodeType="withEffect">
                                  <p:stCondLst>
                                    <p:cond delay="0"/>
                                  </p:stCondLst>
                                  <p:childTnLst>
                                    <p:set>
                                      <p:cBhvr>
                                        <p:cTn id="69" dur="1" fill="hold">
                                          <p:stCondLst>
                                            <p:cond delay="0"/>
                                          </p:stCondLst>
                                        </p:cTn>
                                        <p:tgtEl>
                                          <p:spTgt spid="32"/>
                                        </p:tgtEl>
                                        <p:attrNameLst>
                                          <p:attrName>style.visibility</p:attrName>
                                        </p:attrNameLst>
                                      </p:cBhvr>
                                      <p:to>
                                        <p:strVal val="visible"/>
                                      </p:to>
                                    </p:set>
                                    <p:anim calcmode="lin" valueType="num">
                                      <p:cBhvr>
                                        <p:cTn id="70" dur="750" fill="hold"/>
                                        <p:tgtEl>
                                          <p:spTgt spid="32"/>
                                        </p:tgtEl>
                                        <p:attrNameLst>
                                          <p:attrName>ppt_w</p:attrName>
                                        </p:attrNameLst>
                                      </p:cBhvr>
                                      <p:tavLst>
                                        <p:tav tm="0">
                                          <p:val>
                                            <p:fltVal val="0"/>
                                          </p:val>
                                        </p:tav>
                                        <p:tav tm="100000">
                                          <p:val>
                                            <p:strVal val="#ppt_w"/>
                                          </p:val>
                                        </p:tav>
                                      </p:tavLst>
                                    </p:anim>
                                    <p:anim calcmode="lin" valueType="num">
                                      <p:cBhvr>
                                        <p:cTn id="71" dur="750" fill="hold"/>
                                        <p:tgtEl>
                                          <p:spTgt spid="32"/>
                                        </p:tgtEl>
                                        <p:attrNameLst>
                                          <p:attrName>ppt_h</p:attrName>
                                        </p:attrNameLst>
                                      </p:cBhvr>
                                      <p:tavLst>
                                        <p:tav tm="0">
                                          <p:val>
                                            <p:fltVal val="0"/>
                                          </p:val>
                                        </p:tav>
                                        <p:tav tm="100000">
                                          <p:val>
                                            <p:strVal val="#ppt_h"/>
                                          </p:val>
                                        </p:tav>
                                      </p:tavLst>
                                    </p:anim>
                                    <p:anim calcmode="lin" valueType="num">
                                      <p:cBhvr>
                                        <p:cTn id="72" dur="750" fill="hold"/>
                                        <p:tgtEl>
                                          <p:spTgt spid="32"/>
                                        </p:tgtEl>
                                        <p:attrNameLst>
                                          <p:attrName>style.rotation</p:attrName>
                                        </p:attrNameLst>
                                      </p:cBhvr>
                                      <p:tavLst>
                                        <p:tav tm="0">
                                          <p:val>
                                            <p:fltVal val="90"/>
                                          </p:val>
                                        </p:tav>
                                        <p:tav tm="100000">
                                          <p:val>
                                            <p:fltVal val="0"/>
                                          </p:val>
                                        </p:tav>
                                      </p:tavLst>
                                    </p:anim>
                                    <p:animEffect transition="in" filter="fade">
                                      <p:cBhvr>
                                        <p:cTn id="73" dur="750"/>
                                        <p:tgtEl>
                                          <p:spTgt spid="32"/>
                                        </p:tgtEl>
                                      </p:cBhvr>
                                    </p:animEffect>
                                  </p:childTnLst>
                                </p:cTn>
                              </p:par>
                              <p:par>
                                <p:cTn id="74" presetID="31" presetClass="entr" presetSubtype="0" fill="hold" grpId="0" nodeType="withEffect">
                                  <p:stCondLst>
                                    <p:cond delay="0"/>
                                  </p:stCondLst>
                                  <p:childTnLst>
                                    <p:set>
                                      <p:cBhvr>
                                        <p:cTn id="75" dur="1" fill="hold">
                                          <p:stCondLst>
                                            <p:cond delay="0"/>
                                          </p:stCondLst>
                                        </p:cTn>
                                        <p:tgtEl>
                                          <p:spTgt spid="33"/>
                                        </p:tgtEl>
                                        <p:attrNameLst>
                                          <p:attrName>style.visibility</p:attrName>
                                        </p:attrNameLst>
                                      </p:cBhvr>
                                      <p:to>
                                        <p:strVal val="visible"/>
                                      </p:to>
                                    </p:set>
                                    <p:anim calcmode="lin" valueType="num">
                                      <p:cBhvr>
                                        <p:cTn id="76" dur="750" fill="hold"/>
                                        <p:tgtEl>
                                          <p:spTgt spid="33"/>
                                        </p:tgtEl>
                                        <p:attrNameLst>
                                          <p:attrName>ppt_w</p:attrName>
                                        </p:attrNameLst>
                                      </p:cBhvr>
                                      <p:tavLst>
                                        <p:tav tm="0">
                                          <p:val>
                                            <p:fltVal val="0"/>
                                          </p:val>
                                        </p:tav>
                                        <p:tav tm="100000">
                                          <p:val>
                                            <p:strVal val="#ppt_w"/>
                                          </p:val>
                                        </p:tav>
                                      </p:tavLst>
                                    </p:anim>
                                    <p:anim calcmode="lin" valueType="num">
                                      <p:cBhvr>
                                        <p:cTn id="77" dur="750" fill="hold"/>
                                        <p:tgtEl>
                                          <p:spTgt spid="33"/>
                                        </p:tgtEl>
                                        <p:attrNameLst>
                                          <p:attrName>ppt_h</p:attrName>
                                        </p:attrNameLst>
                                      </p:cBhvr>
                                      <p:tavLst>
                                        <p:tav tm="0">
                                          <p:val>
                                            <p:fltVal val="0"/>
                                          </p:val>
                                        </p:tav>
                                        <p:tav tm="100000">
                                          <p:val>
                                            <p:strVal val="#ppt_h"/>
                                          </p:val>
                                        </p:tav>
                                      </p:tavLst>
                                    </p:anim>
                                    <p:anim calcmode="lin" valueType="num">
                                      <p:cBhvr>
                                        <p:cTn id="78" dur="750" fill="hold"/>
                                        <p:tgtEl>
                                          <p:spTgt spid="33"/>
                                        </p:tgtEl>
                                        <p:attrNameLst>
                                          <p:attrName>style.rotation</p:attrName>
                                        </p:attrNameLst>
                                      </p:cBhvr>
                                      <p:tavLst>
                                        <p:tav tm="0">
                                          <p:val>
                                            <p:fltVal val="90"/>
                                          </p:val>
                                        </p:tav>
                                        <p:tav tm="100000">
                                          <p:val>
                                            <p:fltVal val="0"/>
                                          </p:val>
                                        </p:tav>
                                      </p:tavLst>
                                    </p:anim>
                                    <p:animEffect transition="in" filter="fade">
                                      <p:cBhvr>
                                        <p:cTn id="79" dur="7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1" grpId="0"/>
      <p:bldP spid="12" grpId="0"/>
      <p:bldP spid="13" grpId="0"/>
      <p:bldP spid="14" grpId="0"/>
      <p:bldP spid="15" grpId="0"/>
      <p:bldP spid="16" grpId="0"/>
      <p:bldP spid="17" grpId="0"/>
      <p:bldP spid="18" grpId="0" animBg="1"/>
      <p:bldP spid="19" grpId="0" animBg="1"/>
      <p:bldP spid="25" grpId="0" animBg="1"/>
      <p:bldP spid="30" grpId="0"/>
      <p:bldP spid="31" grpId="0"/>
      <p:bldP spid="32" grpId="0"/>
      <p:bldP spid="3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Rectangle 1">
            <a:extLst>
              <a:ext uri="{FF2B5EF4-FFF2-40B4-BE49-F238E27FC236}">
                <a16:creationId xmlns:a16="http://schemas.microsoft.com/office/drawing/2014/main" id="{B11D7995-D968-4936-AD9D-07768144B8F3}"/>
              </a:ext>
            </a:extLst>
          </p:cNvPr>
          <p:cNvSpPr/>
          <p:nvPr/>
        </p:nvSpPr>
        <p:spPr>
          <a:xfrm>
            <a:off x="831502" y="2371954"/>
            <a:ext cx="2116965" cy="1672663"/>
          </a:xfrm>
          <a:prstGeom prst="rect">
            <a:avLst/>
          </a:prstGeom>
          <a:no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6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7" name="Rectangle 33">
            <a:extLst>
              <a:ext uri="{FF2B5EF4-FFF2-40B4-BE49-F238E27FC236}">
                <a16:creationId xmlns:a16="http://schemas.microsoft.com/office/drawing/2014/main" id="{E1B6658F-F381-4727-B788-42946FF4D5CD}"/>
              </a:ext>
            </a:extLst>
          </p:cNvPr>
          <p:cNvSpPr/>
          <p:nvPr/>
        </p:nvSpPr>
        <p:spPr>
          <a:xfrm>
            <a:off x="3616400" y="2371954"/>
            <a:ext cx="2116965" cy="1672663"/>
          </a:xfrm>
          <a:prstGeom prst="rect">
            <a:avLst/>
          </a:prstGeom>
          <a:no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6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8" name="Rectangle 34">
            <a:extLst>
              <a:ext uri="{FF2B5EF4-FFF2-40B4-BE49-F238E27FC236}">
                <a16:creationId xmlns:a16="http://schemas.microsoft.com/office/drawing/2014/main" id="{8CDF6B50-3A31-4E24-BDFE-379F17EBAAC8}"/>
              </a:ext>
            </a:extLst>
          </p:cNvPr>
          <p:cNvSpPr/>
          <p:nvPr/>
        </p:nvSpPr>
        <p:spPr>
          <a:xfrm>
            <a:off x="6473867" y="2371954"/>
            <a:ext cx="2116965" cy="1672663"/>
          </a:xfrm>
          <a:prstGeom prst="rect">
            <a:avLst/>
          </a:prstGeom>
          <a:no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6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9" name="Rectangle 35">
            <a:extLst>
              <a:ext uri="{FF2B5EF4-FFF2-40B4-BE49-F238E27FC236}">
                <a16:creationId xmlns:a16="http://schemas.microsoft.com/office/drawing/2014/main" id="{B138C43E-058B-440F-BA1B-8DFCBCCE674A}"/>
              </a:ext>
            </a:extLst>
          </p:cNvPr>
          <p:cNvSpPr/>
          <p:nvPr/>
        </p:nvSpPr>
        <p:spPr>
          <a:xfrm>
            <a:off x="9258764" y="2371954"/>
            <a:ext cx="2116965" cy="1672663"/>
          </a:xfrm>
          <a:prstGeom prst="rect">
            <a:avLst/>
          </a:prstGeom>
          <a:no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6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0" name="TextBox 42">
            <a:extLst>
              <a:ext uri="{FF2B5EF4-FFF2-40B4-BE49-F238E27FC236}">
                <a16:creationId xmlns:a16="http://schemas.microsoft.com/office/drawing/2014/main" id="{01867475-AF33-49B7-875C-9DBDDD5351DC}"/>
              </a:ext>
            </a:extLst>
          </p:cNvPr>
          <p:cNvSpPr txBox="1"/>
          <p:nvPr/>
        </p:nvSpPr>
        <p:spPr>
          <a:xfrm>
            <a:off x="1116768" y="3333660"/>
            <a:ext cx="1524776" cy="646331"/>
          </a:xfrm>
          <a:prstGeom prst="rect">
            <a:avLst/>
          </a:prstGeom>
          <a:noFill/>
        </p:spPr>
        <p:txBody>
          <a:bodyPr wrap="none" rtlCol="0">
            <a:spAutoFit/>
          </a:bodyPr>
          <a:lstStyle/>
          <a:p>
            <a:pPr defTabSz="1828800" rtl="0"/>
            <a:r>
              <a:rPr lang="id-ID" sz="3600" b="1" kern="1200" dirty="0">
                <a:solidFill>
                  <a:schemeClr val="tx1">
                    <a:lumMod val="85000"/>
                    <a:lumOff val="15000"/>
                  </a:schemeClr>
                </a:solidFill>
                <a:latin typeface="字魂58号-创中黑" panose="00000500000000000000" pitchFamily="2" charset="-122"/>
                <a:ea typeface="字魂58号-创中黑" panose="00000500000000000000" pitchFamily="2" charset="-122"/>
              </a:rPr>
              <a:t>89,750</a:t>
            </a:r>
          </a:p>
        </p:txBody>
      </p:sp>
      <p:sp>
        <p:nvSpPr>
          <p:cNvPr id="11" name="TextBox 46">
            <a:extLst>
              <a:ext uri="{FF2B5EF4-FFF2-40B4-BE49-F238E27FC236}">
                <a16:creationId xmlns:a16="http://schemas.microsoft.com/office/drawing/2014/main" id="{EA23BEC9-B8C3-42A6-BF67-C84991785430}"/>
              </a:ext>
            </a:extLst>
          </p:cNvPr>
          <p:cNvSpPr txBox="1"/>
          <p:nvPr/>
        </p:nvSpPr>
        <p:spPr>
          <a:xfrm>
            <a:off x="3816476" y="3333660"/>
            <a:ext cx="1712328" cy="646331"/>
          </a:xfrm>
          <a:prstGeom prst="rect">
            <a:avLst/>
          </a:prstGeom>
          <a:noFill/>
        </p:spPr>
        <p:txBody>
          <a:bodyPr wrap="none" rtlCol="0">
            <a:spAutoFit/>
          </a:bodyPr>
          <a:lstStyle/>
          <a:p>
            <a:pPr defTabSz="1828800" rtl="0"/>
            <a:r>
              <a:rPr lang="id-ID" sz="3600" b="1" kern="1200" dirty="0">
                <a:solidFill>
                  <a:schemeClr val="tx1">
                    <a:lumMod val="85000"/>
                    <a:lumOff val="15000"/>
                  </a:schemeClr>
                </a:solidFill>
                <a:latin typeface="字魂58号-创中黑" panose="00000500000000000000" pitchFamily="2" charset="-122"/>
                <a:ea typeface="字魂58号-创中黑" panose="00000500000000000000" pitchFamily="2" charset="-122"/>
              </a:rPr>
              <a:t>120,890</a:t>
            </a:r>
          </a:p>
        </p:txBody>
      </p:sp>
      <p:sp>
        <p:nvSpPr>
          <p:cNvPr id="12" name="TextBox 50">
            <a:extLst>
              <a:ext uri="{FF2B5EF4-FFF2-40B4-BE49-F238E27FC236}">
                <a16:creationId xmlns:a16="http://schemas.microsoft.com/office/drawing/2014/main" id="{9B1553D9-0D87-4736-9C90-24D253ED1677}"/>
              </a:ext>
            </a:extLst>
          </p:cNvPr>
          <p:cNvSpPr txBox="1"/>
          <p:nvPr/>
        </p:nvSpPr>
        <p:spPr>
          <a:xfrm>
            <a:off x="6849707" y="3333660"/>
            <a:ext cx="1282723" cy="646331"/>
          </a:xfrm>
          <a:prstGeom prst="rect">
            <a:avLst/>
          </a:prstGeom>
          <a:noFill/>
        </p:spPr>
        <p:txBody>
          <a:bodyPr wrap="none" rtlCol="0">
            <a:spAutoFit/>
          </a:bodyPr>
          <a:lstStyle/>
          <a:p>
            <a:pPr defTabSz="1828800" rtl="0"/>
            <a:r>
              <a:rPr lang="id-ID" sz="3600" b="1" kern="1200" dirty="0">
                <a:solidFill>
                  <a:schemeClr val="tx1">
                    <a:lumMod val="85000"/>
                    <a:lumOff val="15000"/>
                  </a:schemeClr>
                </a:solidFill>
                <a:latin typeface="字魂58号-创中黑" panose="00000500000000000000" pitchFamily="2" charset="-122"/>
                <a:ea typeface="字魂58号-创中黑" panose="00000500000000000000" pitchFamily="2" charset="-122"/>
              </a:rPr>
              <a:t>2,508</a:t>
            </a:r>
          </a:p>
        </p:txBody>
      </p:sp>
      <p:sp>
        <p:nvSpPr>
          <p:cNvPr id="13" name="TextBox 54">
            <a:extLst>
              <a:ext uri="{FF2B5EF4-FFF2-40B4-BE49-F238E27FC236}">
                <a16:creationId xmlns:a16="http://schemas.microsoft.com/office/drawing/2014/main" id="{0F733B82-54DA-4D3E-9682-5381937EB72D}"/>
              </a:ext>
            </a:extLst>
          </p:cNvPr>
          <p:cNvSpPr txBox="1"/>
          <p:nvPr/>
        </p:nvSpPr>
        <p:spPr>
          <a:xfrm>
            <a:off x="9544031" y="3333660"/>
            <a:ext cx="1513556" cy="646331"/>
          </a:xfrm>
          <a:prstGeom prst="rect">
            <a:avLst/>
          </a:prstGeom>
          <a:noFill/>
        </p:spPr>
        <p:txBody>
          <a:bodyPr wrap="none" rtlCol="0">
            <a:spAutoFit/>
          </a:bodyPr>
          <a:lstStyle/>
          <a:p>
            <a:pPr defTabSz="1828800" rtl="0"/>
            <a:r>
              <a:rPr lang="id-ID" sz="3600" b="1" kern="1200" dirty="0">
                <a:solidFill>
                  <a:schemeClr val="tx1">
                    <a:lumMod val="85000"/>
                    <a:lumOff val="15000"/>
                  </a:schemeClr>
                </a:solidFill>
                <a:latin typeface="字魂58号-创中黑" panose="00000500000000000000" pitchFamily="2" charset="-122"/>
                <a:ea typeface="字魂58号-创中黑" panose="00000500000000000000" pitchFamily="2" charset="-122"/>
              </a:rPr>
              <a:t>75,600</a:t>
            </a:r>
          </a:p>
        </p:txBody>
      </p:sp>
      <p:grpSp>
        <p:nvGrpSpPr>
          <p:cNvPr id="14" name="Group 2">
            <a:extLst>
              <a:ext uri="{FF2B5EF4-FFF2-40B4-BE49-F238E27FC236}">
                <a16:creationId xmlns:a16="http://schemas.microsoft.com/office/drawing/2014/main" id="{679F35F7-0586-4183-A9E8-B2341B96B099}"/>
              </a:ext>
            </a:extLst>
          </p:cNvPr>
          <p:cNvGrpSpPr/>
          <p:nvPr/>
        </p:nvGrpSpPr>
        <p:grpSpPr>
          <a:xfrm>
            <a:off x="831504" y="4344769"/>
            <a:ext cx="2098384" cy="1132930"/>
            <a:chOff x="901701" y="4196051"/>
            <a:chExt cx="2039342" cy="1101053"/>
          </a:xfrm>
        </p:grpSpPr>
        <p:sp>
          <p:nvSpPr>
            <p:cNvPr id="15" name="TextBox 57">
              <a:extLst>
                <a:ext uri="{FF2B5EF4-FFF2-40B4-BE49-F238E27FC236}">
                  <a16:creationId xmlns:a16="http://schemas.microsoft.com/office/drawing/2014/main" id="{39B466D0-CBC7-4062-BBEB-090EB3884283}"/>
                </a:ext>
              </a:extLst>
            </p:cNvPr>
            <p:cNvSpPr txBox="1"/>
            <p:nvPr/>
          </p:nvSpPr>
          <p:spPr>
            <a:xfrm>
              <a:off x="901701" y="4196051"/>
              <a:ext cx="1176526" cy="388852"/>
            </a:xfrm>
            <a:prstGeom prst="rect">
              <a:avLst/>
            </a:prstGeom>
            <a:noFill/>
          </p:spPr>
          <p:txBody>
            <a:bodyPr wrap="none" rtlCol="0">
              <a:spAutoFit/>
            </a:bodyPr>
            <a:lstStyle/>
            <a:p>
              <a:pPr algn="l" defTabSz="1828800" rtl="0"/>
              <a:r>
                <a:rPr lang="zh-CN" altLang="en-US" sz="20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endParaRPr lang="en-US" sz="2000" kern="12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6" name="Rectangle 58">
              <a:extLst>
                <a:ext uri="{FF2B5EF4-FFF2-40B4-BE49-F238E27FC236}">
                  <a16:creationId xmlns:a16="http://schemas.microsoft.com/office/drawing/2014/main" id="{D30050B3-A319-417F-B1F6-C8AAD72E53FF}"/>
                </a:ext>
              </a:extLst>
            </p:cNvPr>
            <p:cNvSpPr/>
            <p:nvPr/>
          </p:nvSpPr>
          <p:spPr>
            <a:xfrm>
              <a:off x="901701" y="4549313"/>
              <a:ext cx="2039342" cy="747791"/>
            </a:xfrm>
            <a:prstGeom prst="rect">
              <a:avLst/>
            </a:prstGeom>
          </p:spPr>
          <p:txBody>
            <a:bodyPr wrap="square">
              <a:spAutoFit/>
            </a:bodyPr>
            <a:lstStyle/>
            <a:p>
              <a:pPr algn="l" defTabSz="1828800" rtl="0">
                <a:buClr>
                  <a:srgbClr val="E24848"/>
                </a:buClr>
              </a:pPr>
              <a:r>
                <a:rPr lang="en-US" sz="1100" kern="1200" noProof="1">
                  <a:solidFill>
                    <a:schemeClr val="tx1">
                      <a:lumMod val="85000"/>
                      <a:lumOff val="15000"/>
                    </a:schemeClr>
                  </a:solidFill>
                  <a:latin typeface="字魂58号-创中黑" panose="00000500000000000000" pitchFamily="2" charset="-122"/>
                  <a:ea typeface="字魂58号-创中黑" panose="00000500000000000000" pitchFamily="2" charset="-122"/>
                  <a:cs typeface="Open Sans Light" panose="020B0306030504020204" pitchFamily="34" charset="0"/>
                </a:rPr>
                <a:t>Lorem ipsum dolor sit amet, consectetur adipiscing elit nulla imperdiet volutpat dui at fermentum. </a:t>
              </a:r>
            </a:p>
          </p:txBody>
        </p:sp>
      </p:grpSp>
      <p:grpSp>
        <p:nvGrpSpPr>
          <p:cNvPr id="17" name="Group 4">
            <a:extLst>
              <a:ext uri="{FF2B5EF4-FFF2-40B4-BE49-F238E27FC236}">
                <a16:creationId xmlns:a16="http://schemas.microsoft.com/office/drawing/2014/main" id="{36C365CC-AD10-4B06-8475-B82DCF7F0C15}"/>
              </a:ext>
            </a:extLst>
          </p:cNvPr>
          <p:cNvGrpSpPr/>
          <p:nvPr/>
        </p:nvGrpSpPr>
        <p:grpSpPr>
          <a:xfrm>
            <a:off x="3616400" y="4344769"/>
            <a:ext cx="2098384" cy="1132930"/>
            <a:chOff x="3678767" y="4196051"/>
            <a:chExt cx="2039342" cy="1101053"/>
          </a:xfrm>
        </p:grpSpPr>
        <p:sp>
          <p:nvSpPr>
            <p:cNvPr id="18" name="TextBox 59">
              <a:extLst>
                <a:ext uri="{FF2B5EF4-FFF2-40B4-BE49-F238E27FC236}">
                  <a16:creationId xmlns:a16="http://schemas.microsoft.com/office/drawing/2014/main" id="{E9B5D407-106F-4A17-8B1C-B4B586A8CA95}"/>
                </a:ext>
              </a:extLst>
            </p:cNvPr>
            <p:cNvSpPr txBox="1"/>
            <p:nvPr/>
          </p:nvSpPr>
          <p:spPr>
            <a:xfrm>
              <a:off x="3678767" y="4196051"/>
              <a:ext cx="1176526" cy="388852"/>
            </a:xfrm>
            <a:prstGeom prst="rect">
              <a:avLst/>
            </a:prstGeom>
            <a:noFill/>
          </p:spPr>
          <p:txBody>
            <a:bodyPr wrap="none" rtlCol="0">
              <a:spAutoFit/>
            </a:bodyPr>
            <a:lstStyle/>
            <a:p>
              <a:pPr defTabSz="1828800"/>
              <a:r>
                <a:rPr lang="zh-CN" altLang="en-US" sz="20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endParaRPr lang="en-US" altLang="zh-CN" sz="20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9" name="Rectangle 60">
              <a:extLst>
                <a:ext uri="{FF2B5EF4-FFF2-40B4-BE49-F238E27FC236}">
                  <a16:creationId xmlns:a16="http://schemas.microsoft.com/office/drawing/2014/main" id="{40E731D5-08C1-4A05-90A6-1748DC44B22B}"/>
                </a:ext>
              </a:extLst>
            </p:cNvPr>
            <p:cNvSpPr/>
            <p:nvPr/>
          </p:nvSpPr>
          <p:spPr>
            <a:xfrm>
              <a:off x="3678767" y="4549313"/>
              <a:ext cx="2039342" cy="747791"/>
            </a:xfrm>
            <a:prstGeom prst="rect">
              <a:avLst/>
            </a:prstGeom>
          </p:spPr>
          <p:txBody>
            <a:bodyPr wrap="square">
              <a:spAutoFit/>
            </a:bodyPr>
            <a:lstStyle/>
            <a:p>
              <a:pPr algn="l" defTabSz="1828800" rtl="0">
                <a:buClr>
                  <a:srgbClr val="E24848"/>
                </a:buClr>
              </a:pPr>
              <a:r>
                <a:rPr lang="en-US" sz="1100" kern="1200" noProof="1">
                  <a:solidFill>
                    <a:schemeClr val="tx1">
                      <a:lumMod val="85000"/>
                      <a:lumOff val="15000"/>
                    </a:schemeClr>
                  </a:solidFill>
                  <a:latin typeface="字魂58号-创中黑" panose="00000500000000000000" pitchFamily="2" charset="-122"/>
                  <a:ea typeface="字魂58号-创中黑" panose="00000500000000000000" pitchFamily="2" charset="-122"/>
                  <a:cs typeface="Open Sans Light" panose="020B0306030504020204" pitchFamily="34" charset="0"/>
                </a:rPr>
                <a:t>Lorem ipsum dolor sit amet, consectetur adipiscing elit nulla imperdiet volutpat dui at fermentum. </a:t>
              </a:r>
            </a:p>
          </p:txBody>
        </p:sp>
      </p:grpSp>
      <p:grpSp>
        <p:nvGrpSpPr>
          <p:cNvPr id="20" name="Group 6">
            <a:extLst>
              <a:ext uri="{FF2B5EF4-FFF2-40B4-BE49-F238E27FC236}">
                <a16:creationId xmlns:a16="http://schemas.microsoft.com/office/drawing/2014/main" id="{156EBFEC-70CC-4413-AFFD-F17827CADF7C}"/>
              </a:ext>
            </a:extLst>
          </p:cNvPr>
          <p:cNvGrpSpPr/>
          <p:nvPr/>
        </p:nvGrpSpPr>
        <p:grpSpPr>
          <a:xfrm>
            <a:off x="6473865" y="4344769"/>
            <a:ext cx="2098384" cy="1132930"/>
            <a:chOff x="6455832" y="4196051"/>
            <a:chExt cx="2039342" cy="1101053"/>
          </a:xfrm>
        </p:grpSpPr>
        <p:sp>
          <p:nvSpPr>
            <p:cNvPr id="21" name="TextBox 61">
              <a:extLst>
                <a:ext uri="{FF2B5EF4-FFF2-40B4-BE49-F238E27FC236}">
                  <a16:creationId xmlns:a16="http://schemas.microsoft.com/office/drawing/2014/main" id="{E421536D-F9AD-4952-846F-962B18E4A352}"/>
                </a:ext>
              </a:extLst>
            </p:cNvPr>
            <p:cNvSpPr txBox="1"/>
            <p:nvPr/>
          </p:nvSpPr>
          <p:spPr>
            <a:xfrm>
              <a:off x="6455832" y="4196051"/>
              <a:ext cx="1176526" cy="388852"/>
            </a:xfrm>
            <a:prstGeom prst="rect">
              <a:avLst/>
            </a:prstGeom>
            <a:noFill/>
          </p:spPr>
          <p:txBody>
            <a:bodyPr wrap="none" rtlCol="0">
              <a:spAutoFit/>
            </a:bodyPr>
            <a:lstStyle/>
            <a:p>
              <a:pPr defTabSz="1828800"/>
              <a:r>
                <a:rPr lang="zh-CN" altLang="en-US" sz="20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endParaRPr lang="en-US" altLang="zh-CN" sz="20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2" name="Rectangle 62">
              <a:extLst>
                <a:ext uri="{FF2B5EF4-FFF2-40B4-BE49-F238E27FC236}">
                  <a16:creationId xmlns:a16="http://schemas.microsoft.com/office/drawing/2014/main" id="{8CD69821-C01F-4F47-83A4-36D2D0F591D1}"/>
                </a:ext>
              </a:extLst>
            </p:cNvPr>
            <p:cNvSpPr/>
            <p:nvPr/>
          </p:nvSpPr>
          <p:spPr>
            <a:xfrm>
              <a:off x="6455832" y="4549313"/>
              <a:ext cx="2039342" cy="747791"/>
            </a:xfrm>
            <a:prstGeom prst="rect">
              <a:avLst/>
            </a:prstGeom>
          </p:spPr>
          <p:txBody>
            <a:bodyPr wrap="square">
              <a:spAutoFit/>
            </a:bodyPr>
            <a:lstStyle/>
            <a:p>
              <a:pPr algn="l" defTabSz="1828800" rtl="0">
                <a:buClr>
                  <a:srgbClr val="E24848"/>
                </a:buClr>
              </a:pPr>
              <a:r>
                <a:rPr lang="en-US" sz="1100" kern="1200" noProof="1">
                  <a:solidFill>
                    <a:schemeClr val="tx1">
                      <a:lumMod val="85000"/>
                      <a:lumOff val="15000"/>
                    </a:schemeClr>
                  </a:solidFill>
                  <a:latin typeface="字魂58号-创中黑" panose="00000500000000000000" pitchFamily="2" charset="-122"/>
                  <a:ea typeface="字魂58号-创中黑" panose="00000500000000000000" pitchFamily="2" charset="-122"/>
                  <a:cs typeface="Open Sans Light" panose="020B0306030504020204" pitchFamily="34" charset="0"/>
                </a:rPr>
                <a:t>Lorem ipsum dolor sit amet, consectetur adipiscing elit nulla imperdiet volutpat dui at fermentum. </a:t>
              </a:r>
            </a:p>
          </p:txBody>
        </p:sp>
      </p:grpSp>
      <p:grpSp>
        <p:nvGrpSpPr>
          <p:cNvPr id="23" name="Group 7">
            <a:extLst>
              <a:ext uri="{FF2B5EF4-FFF2-40B4-BE49-F238E27FC236}">
                <a16:creationId xmlns:a16="http://schemas.microsoft.com/office/drawing/2014/main" id="{235AF2A8-C633-4F4A-B097-B4FB3FD538A0}"/>
              </a:ext>
            </a:extLst>
          </p:cNvPr>
          <p:cNvGrpSpPr/>
          <p:nvPr/>
        </p:nvGrpSpPr>
        <p:grpSpPr>
          <a:xfrm>
            <a:off x="9258760" y="4344769"/>
            <a:ext cx="2098384" cy="1132930"/>
            <a:chOff x="9232896" y="4196051"/>
            <a:chExt cx="2039342" cy="1101053"/>
          </a:xfrm>
        </p:grpSpPr>
        <p:sp>
          <p:nvSpPr>
            <p:cNvPr id="24" name="TextBox 63">
              <a:extLst>
                <a:ext uri="{FF2B5EF4-FFF2-40B4-BE49-F238E27FC236}">
                  <a16:creationId xmlns:a16="http://schemas.microsoft.com/office/drawing/2014/main" id="{F8CB065C-13B3-44CD-B8F1-E16043BD5B7C}"/>
                </a:ext>
              </a:extLst>
            </p:cNvPr>
            <p:cNvSpPr txBox="1"/>
            <p:nvPr/>
          </p:nvSpPr>
          <p:spPr>
            <a:xfrm>
              <a:off x="9232896" y="4196051"/>
              <a:ext cx="1176526" cy="388852"/>
            </a:xfrm>
            <a:prstGeom prst="rect">
              <a:avLst/>
            </a:prstGeom>
            <a:noFill/>
          </p:spPr>
          <p:txBody>
            <a:bodyPr wrap="none" rtlCol="0">
              <a:spAutoFit/>
            </a:bodyPr>
            <a:lstStyle/>
            <a:p>
              <a:pPr defTabSz="1828800"/>
              <a:r>
                <a:rPr lang="zh-CN" altLang="en-US" sz="20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endParaRPr lang="en-US" altLang="zh-CN" sz="20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5" name="Rectangle 64">
              <a:extLst>
                <a:ext uri="{FF2B5EF4-FFF2-40B4-BE49-F238E27FC236}">
                  <a16:creationId xmlns:a16="http://schemas.microsoft.com/office/drawing/2014/main" id="{D68EE866-0169-4F4E-B3CE-0D119CB916FD}"/>
                </a:ext>
              </a:extLst>
            </p:cNvPr>
            <p:cNvSpPr/>
            <p:nvPr/>
          </p:nvSpPr>
          <p:spPr>
            <a:xfrm>
              <a:off x="9232896" y="4549313"/>
              <a:ext cx="2039342" cy="747791"/>
            </a:xfrm>
            <a:prstGeom prst="rect">
              <a:avLst/>
            </a:prstGeom>
          </p:spPr>
          <p:txBody>
            <a:bodyPr wrap="square">
              <a:spAutoFit/>
            </a:bodyPr>
            <a:lstStyle/>
            <a:p>
              <a:pPr algn="l" defTabSz="1828800" rtl="0">
                <a:buClr>
                  <a:srgbClr val="E24848"/>
                </a:buClr>
              </a:pPr>
              <a:r>
                <a:rPr lang="en-US" sz="1100" kern="1200" noProof="1">
                  <a:solidFill>
                    <a:schemeClr val="tx1">
                      <a:lumMod val="85000"/>
                      <a:lumOff val="15000"/>
                    </a:schemeClr>
                  </a:solidFill>
                  <a:latin typeface="字魂58号-创中黑" panose="00000500000000000000" pitchFamily="2" charset="-122"/>
                  <a:ea typeface="字魂58号-创中黑" panose="00000500000000000000" pitchFamily="2" charset="-122"/>
                  <a:cs typeface="Open Sans Light" panose="020B0306030504020204" pitchFamily="34" charset="0"/>
                </a:rPr>
                <a:t>Lorem ipsum dolor sit amet, consectetur adipiscing elit nulla imperdiet volutpat dui at fermentum. </a:t>
              </a:r>
            </a:p>
          </p:txBody>
        </p:sp>
      </p:grpSp>
      <p:grpSp>
        <p:nvGrpSpPr>
          <p:cNvPr id="26" name="Group 36">
            <a:extLst>
              <a:ext uri="{FF2B5EF4-FFF2-40B4-BE49-F238E27FC236}">
                <a16:creationId xmlns:a16="http://schemas.microsoft.com/office/drawing/2014/main" id="{4D274D25-877C-4572-A7F8-8205BB0C3A74}"/>
              </a:ext>
            </a:extLst>
          </p:cNvPr>
          <p:cNvGrpSpPr/>
          <p:nvPr/>
        </p:nvGrpSpPr>
        <p:grpSpPr>
          <a:xfrm>
            <a:off x="1671590" y="2633632"/>
            <a:ext cx="355768" cy="517480"/>
            <a:chOff x="3720306" y="3668315"/>
            <a:chExt cx="314325" cy="457200"/>
          </a:xfrm>
          <a:solidFill>
            <a:srgbClr val="FFD757"/>
          </a:solidFill>
        </p:grpSpPr>
        <p:sp>
          <p:nvSpPr>
            <p:cNvPr id="27" name="Freeform 114">
              <a:extLst>
                <a:ext uri="{FF2B5EF4-FFF2-40B4-BE49-F238E27FC236}">
                  <a16:creationId xmlns:a16="http://schemas.microsoft.com/office/drawing/2014/main" id="{A29174DD-294F-403B-97E7-95F3991E4D87}"/>
                </a:ext>
              </a:extLst>
            </p:cNvPr>
            <p:cNvSpPr>
              <a:spLocks noEditPoints="1"/>
            </p:cNvSpPr>
            <p:nvPr/>
          </p:nvSpPr>
          <p:spPr bwMode="auto">
            <a:xfrm>
              <a:off x="3720306" y="3668315"/>
              <a:ext cx="314325" cy="457200"/>
            </a:xfrm>
            <a:custGeom>
              <a:avLst/>
              <a:gdLst>
                <a:gd name="T0" fmla="*/ 184 w 793"/>
                <a:gd name="T1" fmla="*/ 669 h 1152"/>
                <a:gd name="T2" fmla="*/ 103 w 793"/>
                <a:gd name="T3" fmla="*/ 514 h 1152"/>
                <a:gd name="T4" fmla="*/ 78 w 793"/>
                <a:gd name="T5" fmla="*/ 439 h 1152"/>
                <a:gd name="T6" fmla="*/ 75 w 793"/>
                <a:gd name="T7" fmla="*/ 363 h 1152"/>
                <a:gd name="T8" fmla="*/ 92 w 793"/>
                <a:gd name="T9" fmla="*/ 284 h 1152"/>
                <a:gd name="T10" fmla="*/ 128 w 793"/>
                <a:gd name="T11" fmla="*/ 215 h 1152"/>
                <a:gd name="T12" fmla="*/ 180 w 793"/>
                <a:gd name="T13" fmla="*/ 156 h 1152"/>
                <a:gd name="T14" fmla="*/ 242 w 793"/>
                <a:gd name="T15" fmla="*/ 112 h 1152"/>
                <a:gd name="T16" fmla="*/ 316 w 793"/>
                <a:gd name="T17" fmla="*/ 82 h 1152"/>
                <a:gd name="T18" fmla="*/ 397 w 793"/>
                <a:gd name="T19" fmla="*/ 72 h 1152"/>
                <a:gd name="T20" fmla="*/ 478 w 793"/>
                <a:gd name="T21" fmla="*/ 82 h 1152"/>
                <a:gd name="T22" fmla="*/ 551 w 793"/>
                <a:gd name="T23" fmla="*/ 112 h 1152"/>
                <a:gd name="T24" fmla="*/ 615 w 793"/>
                <a:gd name="T25" fmla="*/ 156 h 1152"/>
                <a:gd name="T26" fmla="*/ 666 w 793"/>
                <a:gd name="T27" fmla="*/ 215 h 1152"/>
                <a:gd name="T28" fmla="*/ 701 w 793"/>
                <a:gd name="T29" fmla="*/ 284 h 1152"/>
                <a:gd name="T30" fmla="*/ 720 w 793"/>
                <a:gd name="T31" fmla="*/ 363 h 1152"/>
                <a:gd name="T32" fmla="*/ 717 w 793"/>
                <a:gd name="T33" fmla="*/ 438 h 1152"/>
                <a:gd name="T34" fmla="*/ 691 w 793"/>
                <a:gd name="T35" fmla="*/ 513 h 1152"/>
                <a:gd name="T36" fmla="*/ 610 w 793"/>
                <a:gd name="T37" fmla="*/ 669 h 1152"/>
                <a:gd name="T38" fmla="*/ 397 w 793"/>
                <a:gd name="T39" fmla="*/ 1080 h 1152"/>
                <a:gd name="T40" fmla="*/ 346 w 793"/>
                <a:gd name="T41" fmla="*/ 1067 h 1152"/>
                <a:gd name="T42" fmla="*/ 469 w 793"/>
                <a:gd name="T43" fmla="*/ 1036 h 1152"/>
                <a:gd name="T44" fmla="*/ 445 w 793"/>
                <a:gd name="T45" fmla="*/ 1071 h 1152"/>
                <a:gd name="T46" fmla="*/ 412 w 793"/>
                <a:gd name="T47" fmla="*/ 1079 h 1152"/>
                <a:gd name="T48" fmla="*/ 263 w 793"/>
                <a:gd name="T49" fmla="*/ 846 h 1152"/>
                <a:gd name="T50" fmla="*/ 528 w 793"/>
                <a:gd name="T51" fmla="*/ 857 h 1152"/>
                <a:gd name="T52" fmla="*/ 307 w 793"/>
                <a:gd name="T53" fmla="*/ 986 h 1152"/>
                <a:gd name="T54" fmla="*/ 290 w 793"/>
                <a:gd name="T55" fmla="*/ 931 h 1152"/>
                <a:gd name="T56" fmla="*/ 496 w 793"/>
                <a:gd name="T57" fmla="*/ 958 h 1152"/>
                <a:gd name="T58" fmla="*/ 376 w 793"/>
                <a:gd name="T59" fmla="*/ 0 h 1152"/>
                <a:gd name="T60" fmla="*/ 279 w 793"/>
                <a:gd name="T61" fmla="*/ 18 h 1152"/>
                <a:gd name="T62" fmla="*/ 192 w 793"/>
                <a:gd name="T63" fmla="*/ 58 h 1152"/>
                <a:gd name="T64" fmla="*/ 117 w 793"/>
                <a:gd name="T65" fmla="*/ 116 h 1152"/>
                <a:gd name="T66" fmla="*/ 59 w 793"/>
                <a:gd name="T67" fmla="*/ 190 h 1152"/>
                <a:gd name="T68" fmla="*/ 19 w 793"/>
                <a:gd name="T69" fmla="*/ 278 h 1152"/>
                <a:gd name="T70" fmla="*/ 2 w 793"/>
                <a:gd name="T71" fmla="*/ 375 h 1152"/>
                <a:gd name="T72" fmla="*/ 7 w 793"/>
                <a:gd name="T73" fmla="*/ 451 h 1152"/>
                <a:gd name="T74" fmla="*/ 59 w 793"/>
                <a:gd name="T75" fmla="*/ 589 h 1152"/>
                <a:gd name="T76" fmla="*/ 160 w 793"/>
                <a:gd name="T77" fmla="*/ 778 h 1152"/>
                <a:gd name="T78" fmla="*/ 234 w 793"/>
                <a:gd name="T79" fmla="*/ 994 h 1152"/>
                <a:gd name="T80" fmla="*/ 270 w 793"/>
                <a:gd name="T81" fmla="*/ 1086 h 1152"/>
                <a:gd name="T82" fmla="*/ 302 w 793"/>
                <a:gd name="T83" fmla="*/ 1125 h 1152"/>
                <a:gd name="T84" fmla="*/ 347 w 793"/>
                <a:gd name="T85" fmla="*/ 1146 h 1152"/>
                <a:gd name="T86" fmla="*/ 411 w 793"/>
                <a:gd name="T87" fmla="*/ 1152 h 1152"/>
                <a:gd name="T88" fmla="*/ 467 w 793"/>
                <a:gd name="T89" fmla="*/ 1140 h 1152"/>
                <a:gd name="T90" fmla="*/ 507 w 793"/>
                <a:gd name="T91" fmla="*/ 1111 h 1152"/>
                <a:gd name="T92" fmla="*/ 535 w 793"/>
                <a:gd name="T93" fmla="*/ 1066 h 1152"/>
                <a:gd name="T94" fmla="*/ 578 w 793"/>
                <a:gd name="T95" fmla="*/ 935 h 1152"/>
                <a:gd name="T96" fmla="*/ 633 w 793"/>
                <a:gd name="T97" fmla="*/ 779 h 1152"/>
                <a:gd name="T98" fmla="*/ 735 w 793"/>
                <a:gd name="T99" fmla="*/ 589 h 1152"/>
                <a:gd name="T100" fmla="*/ 787 w 793"/>
                <a:gd name="T101" fmla="*/ 451 h 1152"/>
                <a:gd name="T102" fmla="*/ 792 w 793"/>
                <a:gd name="T103" fmla="*/ 375 h 1152"/>
                <a:gd name="T104" fmla="*/ 775 w 793"/>
                <a:gd name="T105" fmla="*/ 278 h 1152"/>
                <a:gd name="T106" fmla="*/ 736 w 793"/>
                <a:gd name="T107" fmla="*/ 190 h 1152"/>
                <a:gd name="T108" fmla="*/ 677 w 793"/>
                <a:gd name="T109" fmla="*/ 116 h 1152"/>
                <a:gd name="T110" fmla="*/ 602 w 793"/>
                <a:gd name="T111" fmla="*/ 58 h 1152"/>
                <a:gd name="T112" fmla="*/ 515 w 793"/>
                <a:gd name="T113" fmla="*/ 18 h 1152"/>
                <a:gd name="T114" fmla="*/ 417 w 793"/>
                <a:gd name="T115" fmla="*/ 0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93" h="1152">
                  <a:moveTo>
                    <a:pt x="565" y="756"/>
                  </a:moveTo>
                  <a:lnTo>
                    <a:pt x="229" y="756"/>
                  </a:lnTo>
                  <a:lnTo>
                    <a:pt x="215" y="727"/>
                  </a:lnTo>
                  <a:lnTo>
                    <a:pt x="200" y="698"/>
                  </a:lnTo>
                  <a:lnTo>
                    <a:pt x="184" y="669"/>
                  </a:lnTo>
                  <a:lnTo>
                    <a:pt x="169" y="640"/>
                  </a:lnTo>
                  <a:lnTo>
                    <a:pt x="151" y="608"/>
                  </a:lnTo>
                  <a:lnTo>
                    <a:pt x="133" y="577"/>
                  </a:lnTo>
                  <a:lnTo>
                    <a:pt x="117" y="545"/>
                  </a:lnTo>
                  <a:lnTo>
                    <a:pt x="103" y="514"/>
                  </a:lnTo>
                  <a:lnTo>
                    <a:pt x="97" y="498"/>
                  </a:lnTo>
                  <a:lnTo>
                    <a:pt x="91" y="483"/>
                  </a:lnTo>
                  <a:lnTo>
                    <a:pt x="86" y="468"/>
                  </a:lnTo>
                  <a:lnTo>
                    <a:pt x="81" y="453"/>
                  </a:lnTo>
                  <a:lnTo>
                    <a:pt x="78" y="439"/>
                  </a:lnTo>
                  <a:lnTo>
                    <a:pt x="75" y="424"/>
                  </a:lnTo>
                  <a:lnTo>
                    <a:pt x="74" y="410"/>
                  </a:lnTo>
                  <a:lnTo>
                    <a:pt x="73" y="396"/>
                  </a:lnTo>
                  <a:lnTo>
                    <a:pt x="74" y="379"/>
                  </a:lnTo>
                  <a:lnTo>
                    <a:pt x="75" y="363"/>
                  </a:lnTo>
                  <a:lnTo>
                    <a:pt x="77" y="347"/>
                  </a:lnTo>
                  <a:lnTo>
                    <a:pt x="79" y="331"/>
                  </a:lnTo>
                  <a:lnTo>
                    <a:pt x="84" y="315"/>
                  </a:lnTo>
                  <a:lnTo>
                    <a:pt x="88" y="300"/>
                  </a:lnTo>
                  <a:lnTo>
                    <a:pt x="92" y="284"/>
                  </a:lnTo>
                  <a:lnTo>
                    <a:pt x="99" y="270"/>
                  </a:lnTo>
                  <a:lnTo>
                    <a:pt x="105" y="255"/>
                  </a:lnTo>
                  <a:lnTo>
                    <a:pt x="112" y="241"/>
                  </a:lnTo>
                  <a:lnTo>
                    <a:pt x="120" y="228"/>
                  </a:lnTo>
                  <a:lnTo>
                    <a:pt x="128" y="215"/>
                  </a:lnTo>
                  <a:lnTo>
                    <a:pt x="138" y="202"/>
                  </a:lnTo>
                  <a:lnTo>
                    <a:pt x="147" y="190"/>
                  </a:lnTo>
                  <a:lnTo>
                    <a:pt x="157" y="179"/>
                  </a:lnTo>
                  <a:lnTo>
                    <a:pt x="168" y="167"/>
                  </a:lnTo>
                  <a:lnTo>
                    <a:pt x="180" y="156"/>
                  </a:lnTo>
                  <a:lnTo>
                    <a:pt x="191" y="146"/>
                  </a:lnTo>
                  <a:lnTo>
                    <a:pt x="204" y="136"/>
                  </a:lnTo>
                  <a:lnTo>
                    <a:pt x="216" y="128"/>
                  </a:lnTo>
                  <a:lnTo>
                    <a:pt x="229" y="119"/>
                  </a:lnTo>
                  <a:lnTo>
                    <a:pt x="242" y="112"/>
                  </a:lnTo>
                  <a:lnTo>
                    <a:pt x="256" y="104"/>
                  </a:lnTo>
                  <a:lnTo>
                    <a:pt x="270" y="98"/>
                  </a:lnTo>
                  <a:lnTo>
                    <a:pt x="286" y="91"/>
                  </a:lnTo>
                  <a:lnTo>
                    <a:pt x="301" y="87"/>
                  </a:lnTo>
                  <a:lnTo>
                    <a:pt x="316" y="82"/>
                  </a:lnTo>
                  <a:lnTo>
                    <a:pt x="332" y="78"/>
                  </a:lnTo>
                  <a:lnTo>
                    <a:pt x="348" y="76"/>
                  </a:lnTo>
                  <a:lnTo>
                    <a:pt x="364" y="74"/>
                  </a:lnTo>
                  <a:lnTo>
                    <a:pt x="381" y="73"/>
                  </a:lnTo>
                  <a:lnTo>
                    <a:pt x="397" y="72"/>
                  </a:lnTo>
                  <a:lnTo>
                    <a:pt x="414" y="73"/>
                  </a:lnTo>
                  <a:lnTo>
                    <a:pt x="430" y="74"/>
                  </a:lnTo>
                  <a:lnTo>
                    <a:pt x="447" y="76"/>
                  </a:lnTo>
                  <a:lnTo>
                    <a:pt x="463" y="78"/>
                  </a:lnTo>
                  <a:lnTo>
                    <a:pt x="478" y="82"/>
                  </a:lnTo>
                  <a:lnTo>
                    <a:pt x="493" y="87"/>
                  </a:lnTo>
                  <a:lnTo>
                    <a:pt x="508" y="91"/>
                  </a:lnTo>
                  <a:lnTo>
                    <a:pt x="523" y="98"/>
                  </a:lnTo>
                  <a:lnTo>
                    <a:pt x="537" y="104"/>
                  </a:lnTo>
                  <a:lnTo>
                    <a:pt x="551" y="112"/>
                  </a:lnTo>
                  <a:lnTo>
                    <a:pt x="565" y="119"/>
                  </a:lnTo>
                  <a:lnTo>
                    <a:pt x="578" y="128"/>
                  </a:lnTo>
                  <a:lnTo>
                    <a:pt x="591" y="136"/>
                  </a:lnTo>
                  <a:lnTo>
                    <a:pt x="603" y="146"/>
                  </a:lnTo>
                  <a:lnTo>
                    <a:pt x="615" y="156"/>
                  </a:lnTo>
                  <a:lnTo>
                    <a:pt x="626" y="167"/>
                  </a:lnTo>
                  <a:lnTo>
                    <a:pt x="637" y="179"/>
                  </a:lnTo>
                  <a:lnTo>
                    <a:pt x="647" y="190"/>
                  </a:lnTo>
                  <a:lnTo>
                    <a:pt x="656" y="202"/>
                  </a:lnTo>
                  <a:lnTo>
                    <a:pt x="666" y="215"/>
                  </a:lnTo>
                  <a:lnTo>
                    <a:pt x="674" y="228"/>
                  </a:lnTo>
                  <a:lnTo>
                    <a:pt x="682" y="241"/>
                  </a:lnTo>
                  <a:lnTo>
                    <a:pt x="688" y="255"/>
                  </a:lnTo>
                  <a:lnTo>
                    <a:pt x="696" y="270"/>
                  </a:lnTo>
                  <a:lnTo>
                    <a:pt x="701" y="284"/>
                  </a:lnTo>
                  <a:lnTo>
                    <a:pt x="707" y="300"/>
                  </a:lnTo>
                  <a:lnTo>
                    <a:pt x="711" y="315"/>
                  </a:lnTo>
                  <a:lnTo>
                    <a:pt x="714" y="331"/>
                  </a:lnTo>
                  <a:lnTo>
                    <a:pt x="718" y="347"/>
                  </a:lnTo>
                  <a:lnTo>
                    <a:pt x="720" y="363"/>
                  </a:lnTo>
                  <a:lnTo>
                    <a:pt x="721" y="379"/>
                  </a:lnTo>
                  <a:lnTo>
                    <a:pt x="721" y="396"/>
                  </a:lnTo>
                  <a:lnTo>
                    <a:pt x="721" y="410"/>
                  </a:lnTo>
                  <a:lnTo>
                    <a:pt x="719" y="424"/>
                  </a:lnTo>
                  <a:lnTo>
                    <a:pt x="717" y="438"/>
                  </a:lnTo>
                  <a:lnTo>
                    <a:pt x="712" y="453"/>
                  </a:lnTo>
                  <a:lnTo>
                    <a:pt x="708" y="468"/>
                  </a:lnTo>
                  <a:lnTo>
                    <a:pt x="704" y="483"/>
                  </a:lnTo>
                  <a:lnTo>
                    <a:pt x="697" y="498"/>
                  </a:lnTo>
                  <a:lnTo>
                    <a:pt x="691" y="513"/>
                  </a:lnTo>
                  <a:lnTo>
                    <a:pt x="677" y="545"/>
                  </a:lnTo>
                  <a:lnTo>
                    <a:pt x="660" y="577"/>
                  </a:lnTo>
                  <a:lnTo>
                    <a:pt x="643" y="608"/>
                  </a:lnTo>
                  <a:lnTo>
                    <a:pt x="626" y="641"/>
                  </a:lnTo>
                  <a:lnTo>
                    <a:pt x="610" y="669"/>
                  </a:lnTo>
                  <a:lnTo>
                    <a:pt x="594" y="698"/>
                  </a:lnTo>
                  <a:lnTo>
                    <a:pt x="579" y="727"/>
                  </a:lnTo>
                  <a:lnTo>
                    <a:pt x="565" y="756"/>
                  </a:lnTo>
                  <a:lnTo>
                    <a:pt x="565" y="756"/>
                  </a:lnTo>
                  <a:close/>
                  <a:moveTo>
                    <a:pt x="397" y="1080"/>
                  </a:moveTo>
                  <a:lnTo>
                    <a:pt x="384" y="1079"/>
                  </a:lnTo>
                  <a:lnTo>
                    <a:pt x="373" y="1078"/>
                  </a:lnTo>
                  <a:lnTo>
                    <a:pt x="363" y="1076"/>
                  </a:lnTo>
                  <a:lnTo>
                    <a:pt x="355" y="1073"/>
                  </a:lnTo>
                  <a:lnTo>
                    <a:pt x="346" y="1067"/>
                  </a:lnTo>
                  <a:lnTo>
                    <a:pt x="339" y="1059"/>
                  </a:lnTo>
                  <a:lnTo>
                    <a:pt x="332" y="1049"/>
                  </a:lnTo>
                  <a:lnTo>
                    <a:pt x="326" y="1035"/>
                  </a:lnTo>
                  <a:lnTo>
                    <a:pt x="478" y="1016"/>
                  </a:lnTo>
                  <a:lnTo>
                    <a:pt x="469" y="1036"/>
                  </a:lnTo>
                  <a:lnTo>
                    <a:pt x="462" y="1051"/>
                  </a:lnTo>
                  <a:lnTo>
                    <a:pt x="457" y="1057"/>
                  </a:lnTo>
                  <a:lnTo>
                    <a:pt x="454" y="1062"/>
                  </a:lnTo>
                  <a:lnTo>
                    <a:pt x="450" y="1066"/>
                  </a:lnTo>
                  <a:lnTo>
                    <a:pt x="445" y="1071"/>
                  </a:lnTo>
                  <a:lnTo>
                    <a:pt x="440" y="1073"/>
                  </a:lnTo>
                  <a:lnTo>
                    <a:pt x="436" y="1075"/>
                  </a:lnTo>
                  <a:lnTo>
                    <a:pt x="430" y="1077"/>
                  </a:lnTo>
                  <a:lnTo>
                    <a:pt x="425" y="1078"/>
                  </a:lnTo>
                  <a:lnTo>
                    <a:pt x="412" y="1079"/>
                  </a:lnTo>
                  <a:lnTo>
                    <a:pt x="397" y="1080"/>
                  </a:lnTo>
                  <a:close/>
                  <a:moveTo>
                    <a:pt x="279" y="897"/>
                  </a:moveTo>
                  <a:lnTo>
                    <a:pt x="275" y="881"/>
                  </a:lnTo>
                  <a:lnTo>
                    <a:pt x="269" y="863"/>
                  </a:lnTo>
                  <a:lnTo>
                    <a:pt x="263" y="846"/>
                  </a:lnTo>
                  <a:lnTo>
                    <a:pt x="258" y="828"/>
                  </a:lnTo>
                  <a:lnTo>
                    <a:pt x="537" y="828"/>
                  </a:lnTo>
                  <a:lnTo>
                    <a:pt x="534" y="837"/>
                  </a:lnTo>
                  <a:lnTo>
                    <a:pt x="531" y="847"/>
                  </a:lnTo>
                  <a:lnTo>
                    <a:pt x="528" y="857"/>
                  </a:lnTo>
                  <a:lnTo>
                    <a:pt x="524" y="867"/>
                  </a:lnTo>
                  <a:lnTo>
                    <a:pt x="279" y="897"/>
                  </a:lnTo>
                  <a:close/>
                  <a:moveTo>
                    <a:pt x="491" y="978"/>
                  </a:moveTo>
                  <a:lnTo>
                    <a:pt x="312" y="1000"/>
                  </a:lnTo>
                  <a:lnTo>
                    <a:pt x="307" y="986"/>
                  </a:lnTo>
                  <a:lnTo>
                    <a:pt x="302" y="970"/>
                  </a:lnTo>
                  <a:lnTo>
                    <a:pt x="296" y="952"/>
                  </a:lnTo>
                  <a:lnTo>
                    <a:pt x="290" y="932"/>
                  </a:lnTo>
                  <a:lnTo>
                    <a:pt x="290" y="931"/>
                  </a:lnTo>
                  <a:lnTo>
                    <a:pt x="290" y="931"/>
                  </a:lnTo>
                  <a:lnTo>
                    <a:pt x="512" y="903"/>
                  </a:lnTo>
                  <a:lnTo>
                    <a:pt x="508" y="919"/>
                  </a:lnTo>
                  <a:lnTo>
                    <a:pt x="504" y="936"/>
                  </a:lnTo>
                  <a:lnTo>
                    <a:pt x="499" y="946"/>
                  </a:lnTo>
                  <a:lnTo>
                    <a:pt x="496" y="958"/>
                  </a:lnTo>
                  <a:lnTo>
                    <a:pt x="493" y="968"/>
                  </a:lnTo>
                  <a:lnTo>
                    <a:pt x="491" y="978"/>
                  </a:lnTo>
                  <a:lnTo>
                    <a:pt x="491" y="978"/>
                  </a:lnTo>
                  <a:close/>
                  <a:moveTo>
                    <a:pt x="397" y="0"/>
                  </a:moveTo>
                  <a:lnTo>
                    <a:pt x="376" y="0"/>
                  </a:lnTo>
                  <a:lnTo>
                    <a:pt x="357" y="1"/>
                  </a:lnTo>
                  <a:lnTo>
                    <a:pt x="336" y="5"/>
                  </a:lnTo>
                  <a:lnTo>
                    <a:pt x="317" y="8"/>
                  </a:lnTo>
                  <a:lnTo>
                    <a:pt x="299" y="12"/>
                  </a:lnTo>
                  <a:lnTo>
                    <a:pt x="279" y="18"/>
                  </a:lnTo>
                  <a:lnTo>
                    <a:pt x="261" y="24"/>
                  </a:lnTo>
                  <a:lnTo>
                    <a:pt x="242" y="31"/>
                  </a:lnTo>
                  <a:lnTo>
                    <a:pt x="225" y="39"/>
                  </a:lnTo>
                  <a:lnTo>
                    <a:pt x="208" y="48"/>
                  </a:lnTo>
                  <a:lnTo>
                    <a:pt x="192" y="58"/>
                  </a:lnTo>
                  <a:lnTo>
                    <a:pt x="175" y="67"/>
                  </a:lnTo>
                  <a:lnTo>
                    <a:pt x="160" y="78"/>
                  </a:lnTo>
                  <a:lnTo>
                    <a:pt x="145" y="90"/>
                  </a:lnTo>
                  <a:lnTo>
                    <a:pt x="131" y="103"/>
                  </a:lnTo>
                  <a:lnTo>
                    <a:pt x="117" y="116"/>
                  </a:lnTo>
                  <a:lnTo>
                    <a:pt x="104" y="130"/>
                  </a:lnTo>
                  <a:lnTo>
                    <a:pt x="91" y="144"/>
                  </a:lnTo>
                  <a:lnTo>
                    <a:pt x="79" y="159"/>
                  </a:lnTo>
                  <a:lnTo>
                    <a:pt x="69" y="174"/>
                  </a:lnTo>
                  <a:lnTo>
                    <a:pt x="59" y="190"/>
                  </a:lnTo>
                  <a:lnTo>
                    <a:pt x="49" y="207"/>
                  </a:lnTo>
                  <a:lnTo>
                    <a:pt x="40" y="224"/>
                  </a:lnTo>
                  <a:lnTo>
                    <a:pt x="32" y="242"/>
                  </a:lnTo>
                  <a:lnTo>
                    <a:pt x="25" y="260"/>
                  </a:lnTo>
                  <a:lnTo>
                    <a:pt x="19" y="278"/>
                  </a:lnTo>
                  <a:lnTo>
                    <a:pt x="13" y="297"/>
                  </a:lnTo>
                  <a:lnTo>
                    <a:pt x="9" y="316"/>
                  </a:lnTo>
                  <a:lnTo>
                    <a:pt x="6" y="335"/>
                  </a:lnTo>
                  <a:lnTo>
                    <a:pt x="3" y="356"/>
                  </a:lnTo>
                  <a:lnTo>
                    <a:pt x="2" y="375"/>
                  </a:lnTo>
                  <a:lnTo>
                    <a:pt x="0" y="396"/>
                  </a:lnTo>
                  <a:lnTo>
                    <a:pt x="2" y="410"/>
                  </a:lnTo>
                  <a:lnTo>
                    <a:pt x="3" y="424"/>
                  </a:lnTo>
                  <a:lnTo>
                    <a:pt x="5" y="437"/>
                  </a:lnTo>
                  <a:lnTo>
                    <a:pt x="7" y="451"/>
                  </a:lnTo>
                  <a:lnTo>
                    <a:pt x="13" y="479"/>
                  </a:lnTo>
                  <a:lnTo>
                    <a:pt x="22" y="506"/>
                  </a:lnTo>
                  <a:lnTo>
                    <a:pt x="33" y="534"/>
                  </a:lnTo>
                  <a:lnTo>
                    <a:pt x="46" y="561"/>
                  </a:lnTo>
                  <a:lnTo>
                    <a:pt x="59" y="589"/>
                  </a:lnTo>
                  <a:lnTo>
                    <a:pt x="74" y="617"/>
                  </a:lnTo>
                  <a:lnTo>
                    <a:pt x="103" y="671"/>
                  </a:lnTo>
                  <a:lnTo>
                    <a:pt x="133" y="725"/>
                  </a:lnTo>
                  <a:lnTo>
                    <a:pt x="147" y="752"/>
                  </a:lnTo>
                  <a:lnTo>
                    <a:pt x="160" y="778"/>
                  </a:lnTo>
                  <a:lnTo>
                    <a:pt x="172" y="804"/>
                  </a:lnTo>
                  <a:lnTo>
                    <a:pt x="182" y="830"/>
                  </a:lnTo>
                  <a:lnTo>
                    <a:pt x="206" y="901"/>
                  </a:lnTo>
                  <a:lnTo>
                    <a:pt x="225" y="965"/>
                  </a:lnTo>
                  <a:lnTo>
                    <a:pt x="234" y="994"/>
                  </a:lnTo>
                  <a:lnTo>
                    <a:pt x="242" y="1020"/>
                  </a:lnTo>
                  <a:lnTo>
                    <a:pt x="251" y="1045"/>
                  </a:lnTo>
                  <a:lnTo>
                    <a:pt x="260" y="1066"/>
                  </a:lnTo>
                  <a:lnTo>
                    <a:pt x="265" y="1076"/>
                  </a:lnTo>
                  <a:lnTo>
                    <a:pt x="270" y="1086"/>
                  </a:lnTo>
                  <a:lnTo>
                    <a:pt x="276" y="1094"/>
                  </a:lnTo>
                  <a:lnTo>
                    <a:pt x="281" y="1103"/>
                  </a:lnTo>
                  <a:lnTo>
                    <a:pt x="288" y="1111"/>
                  </a:lnTo>
                  <a:lnTo>
                    <a:pt x="295" y="1118"/>
                  </a:lnTo>
                  <a:lnTo>
                    <a:pt x="302" y="1125"/>
                  </a:lnTo>
                  <a:lnTo>
                    <a:pt x="310" y="1130"/>
                  </a:lnTo>
                  <a:lnTo>
                    <a:pt x="318" y="1135"/>
                  </a:lnTo>
                  <a:lnTo>
                    <a:pt x="328" y="1140"/>
                  </a:lnTo>
                  <a:lnTo>
                    <a:pt x="337" y="1143"/>
                  </a:lnTo>
                  <a:lnTo>
                    <a:pt x="347" y="1146"/>
                  </a:lnTo>
                  <a:lnTo>
                    <a:pt x="359" y="1148"/>
                  </a:lnTo>
                  <a:lnTo>
                    <a:pt x="371" y="1151"/>
                  </a:lnTo>
                  <a:lnTo>
                    <a:pt x="383" y="1152"/>
                  </a:lnTo>
                  <a:lnTo>
                    <a:pt x="397" y="1152"/>
                  </a:lnTo>
                  <a:lnTo>
                    <a:pt x="411" y="1152"/>
                  </a:lnTo>
                  <a:lnTo>
                    <a:pt x="424" y="1151"/>
                  </a:lnTo>
                  <a:lnTo>
                    <a:pt x="436" y="1148"/>
                  </a:lnTo>
                  <a:lnTo>
                    <a:pt x="448" y="1146"/>
                  </a:lnTo>
                  <a:lnTo>
                    <a:pt x="457" y="1143"/>
                  </a:lnTo>
                  <a:lnTo>
                    <a:pt x="467" y="1140"/>
                  </a:lnTo>
                  <a:lnTo>
                    <a:pt x="477" y="1135"/>
                  </a:lnTo>
                  <a:lnTo>
                    <a:pt x="485" y="1130"/>
                  </a:lnTo>
                  <a:lnTo>
                    <a:pt x="493" y="1125"/>
                  </a:lnTo>
                  <a:lnTo>
                    <a:pt x="501" y="1118"/>
                  </a:lnTo>
                  <a:lnTo>
                    <a:pt x="507" y="1111"/>
                  </a:lnTo>
                  <a:lnTo>
                    <a:pt x="513" y="1103"/>
                  </a:lnTo>
                  <a:lnTo>
                    <a:pt x="519" y="1095"/>
                  </a:lnTo>
                  <a:lnTo>
                    <a:pt x="524" y="1086"/>
                  </a:lnTo>
                  <a:lnTo>
                    <a:pt x="530" y="1077"/>
                  </a:lnTo>
                  <a:lnTo>
                    <a:pt x="535" y="1066"/>
                  </a:lnTo>
                  <a:lnTo>
                    <a:pt x="544" y="1045"/>
                  </a:lnTo>
                  <a:lnTo>
                    <a:pt x="552" y="1021"/>
                  </a:lnTo>
                  <a:lnTo>
                    <a:pt x="561" y="994"/>
                  </a:lnTo>
                  <a:lnTo>
                    <a:pt x="570" y="966"/>
                  </a:lnTo>
                  <a:lnTo>
                    <a:pt x="578" y="935"/>
                  </a:lnTo>
                  <a:lnTo>
                    <a:pt x="588" y="902"/>
                  </a:lnTo>
                  <a:lnTo>
                    <a:pt x="599" y="868"/>
                  </a:lnTo>
                  <a:lnTo>
                    <a:pt x="612" y="831"/>
                  </a:lnTo>
                  <a:lnTo>
                    <a:pt x="621" y="805"/>
                  </a:lnTo>
                  <a:lnTo>
                    <a:pt x="633" y="779"/>
                  </a:lnTo>
                  <a:lnTo>
                    <a:pt x="646" y="753"/>
                  </a:lnTo>
                  <a:lnTo>
                    <a:pt x="660" y="726"/>
                  </a:lnTo>
                  <a:lnTo>
                    <a:pt x="691" y="672"/>
                  </a:lnTo>
                  <a:lnTo>
                    <a:pt x="721" y="617"/>
                  </a:lnTo>
                  <a:lnTo>
                    <a:pt x="735" y="589"/>
                  </a:lnTo>
                  <a:lnTo>
                    <a:pt x="749" y="561"/>
                  </a:lnTo>
                  <a:lnTo>
                    <a:pt x="761" y="533"/>
                  </a:lnTo>
                  <a:lnTo>
                    <a:pt x="772" y="506"/>
                  </a:lnTo>
                  <a:lnTo>
                    <a:pt x="780" y="478"/>
                  </a:lnTo>
                  <a:lnTo>
                    <a:pt x="787" y="451"/>
                  </a:lnTo>
                  <a:lnTo>
                    <a:pt x="790" y="437"/>
                  </a:lnTo>
                  <a:lnTo>
                    <a:pt x="791" y="423"/>
                  </a:lnTo>
                  <a:lnTo>
                    <a:pt x="792" y="410"/>
                  </a:lnTo>
                  <a:lnTo>
                    <a:pt x="793" y="396"/>
                  </a:lnTo>
                  <a:lnTo>
                    <a:pt x="792" y="375"/>
                  </a:lnTo>
                  <a:lnTo>
                    <a:pt x="791" y="356"/>
                  </a:lnTo>
                  <a:lnTo>
                    <a:pt x="789" y="335"/>
                  </a:lnTo>
                  <a:lnTo>
                    <a:pt x="785" y="316"/>
                  </a:lnTo>
                  <a:lnTo>
                    <a:pt x="780" y="297"/>
                  </a:lnTo>
                  <a:lnTo>
                    <a:pt x="775" y="278"/>
                  </a:lnTo>
                  <a:lnTo>
                    <a:pt x="769" y="260"/>
                  </a:lnTo>
                  <a:lnTo>
                    <a:pt x="762" y="242"/>
                  </a:lnTo>
                  <a:lnTo>
                    <a:pt x="754" y="224"/>
                  </a:lnTo>
                  <a:lnTo>
                    <a:pt x="746" y="207"/>
                  </a:lnTo>
                  <a:lnTo>
                    <a:pt x="736" y="190"/>
                  </a:lnTo>
                  <a:lnTo>
                    <a:pt x="725" y="174"/>
                  </a:lnTo>
                  <a:lnTo>
                    <a:pt x="714" y="159"/>
                  </a:lnTo>
                  <a:lnTo>
                    <a:pt x="703" y="144"/>
                  </a:lnTo>
                  <a:lnTo>
                    <a:pt x="691" y="130"/>
                  </a:lnTo>
                  <a:lnTo>
                    <a:pt x="677" y="116"/>
                  </a:lnTo>
                  <a:lnTo>
                    <a:pt x="664" y="103"/>
                  </a:lnTo>
                  <a:lnTo>
                    <a:pt x="648" y="90"/>
                  </a:lnTo>
                  <a:lnTo>
                    <a:pt x="633" y="78"/>
                  </a:lnTo>
                  <a:lnTo>
                    <a:pt x="618" y="67"/>
                  </a:lnTo>
                  <a:lnTo>
                    <a:pt x="602" y="58"/>
                  </a:lnTo>
                  <a:lnTo>
                    <a:pt x="586" y="48"/>
                  </a:lnTo>
                  <a:lnTo>
                    <a:pt x="569" y="39"/>
                  </a:lnTo>
                  <a:lnTo>
                    <a:pt x="551" y="31"/>
                  </a:lnTo>
                  <a:lnTo>
                    <a:pt x="533" y="24"/>
                  </a:lnTo>
                  <a:lnTo>
                    <a:pt x="515" y="18"/>
                  </a:lnTo>
                  <a:lnTo>
                    <a:pt x="496" y="12"/>
                  </a:lnTo>
                  <a:lnTo>
                    <a:pt x="477" y="8"/>
                  </a:lnTo>
                  <a:lnTo>
                    <a:pt x="457" y="5"/>
                  </a:lnTo>
                  <a:lnTo>
                    <a:pt x="438" y="1"/>
                  </a:lnTo>
                  <a:lnTo>
                    <a:pt x="417" y="0"/>
                  </a:lnTo>
                  <a:lnTo>
                    <a:pt x="3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8" name="Freeform 115">
              <a:extLst>
                <a:ext uri="{FF2B5EF4-FFF2-40B4-BE49-F238E27FC236}">
                  <a16:creationId xmlns:a16="http://schemas.microsoft.com/office/drawing/2014/main" id="{776CD72C-4A3B-4775-8171-625EC0208288}"/>
                </a:ext>
              </a:extLst>
            </p:cNvPr>
            <p:cNvSpPr>
              <a:spLocks/>
            </p:cNvSpPr>
            <p:nvPr/>
          </p:nvSpPr>
          <p:spPr bwMode="auto">
            <a:xfrm>
              <a:off x="3791743" y="3739753"/>
              <a:ext cx="93663" cy="93663"/>
            </a:xfrm>
            <a:custGeom>
              <a:avLst/>
              <a:gdLst>
                <a:gd name="T0" fmla="*/ 205 w 234"/>
                <a:gd name="T1" fmla="*/ 1 h 234"/>
                <a:gd name="T2" fmla="*/ 183 w 234"/>
                <a:gd name="T3" fmla="*/ 3 h 234"/>
                <a:gd name="T4" fmla="*/ 152 w 234"/>
                <a:gd name="T5" fmla="*/ 9 h 234"/>
                <a:gd name="T6" fmla="*/ 113 w 234"/>
                <a:gd name="T7" fmla="*/ 26 h 234"/>
                <a:gd name="T8" fmla="*/ 79 w 234"/>
                <a:gd name="T9" fmla="*/ 49 h 234"/>
                <a:gd name="T10" fmla="*/ 50 w 234"/>
                <a:gd name="T11" fmla="*/ 78 h 234"/>
                <a:gd name="T12" fmla="*/ 26 w 234"/>
                <a:gd name="T13" fmla="*/ 113 h 234"/>
                <a:gd name="T14" fmla="*/ 10 w 234"/>
                <a:gd name="T15" fmla="*/ 152 h 234"/>
                <a:gd name="T16" fmla="*/ 2 w 234"/>
                <a:gd name="T17" fmla="*/ 183 h 234"/>
                <a:gd name="T18" fmla="*/ 0 w 234"/>
                <a:gd name="T19" fmla="*/ 205 h 234"/>
                <a:gd name="T20" fmla="*/ 0 w 234"/>
                <a:gd name="T21" fmla="*/ 220 h 234"/>
                <a:gd name="T22" fmla="*/ 3 w 234"/>
                <a:gd name="T23" fmla="*/ 226 h 234"/>
                <a:gd name="T24" fmla="*/ 7 w 234"/>
                <a:gd name="T25" fmla="*/ 231 h 234"/>
                <a:gd name="T26" fmla="*/ 14 w 234"/>
                <a:gd name="T27" fmla="*/ 234 h 234"/>
                <a:gd name="T28" fmla="*/ 21 w 234"/>
                <a:gd name="T29" fmla="*/ 234 h 234"/>
                <a:gd name="T30" fmla="*/ 28 w 234"/>
                <a:gd name="T31" fmla="*/ 231 h 234"/>
                <a:gd name="T32" fmla="*/ 33 w 234"/>
                <a:gd name="T33" fmla="*/ 226 h 234"/>
                <a:gd name="T34" fmla="*/ 35 w 234"/>
                <a:gd name="T35" fmla="*/ 220 h 234"/>
                <a:gd name="T36" fmla="*/ 37 w 234"/>
                <a:gd name="T37" fmla="*/ 197 h 234"/>
                <a:gd name="T38" fmla="*/ 44 w 234"/>
                <a:gd name="T39" fmla="*/ 163 h 234"/>
                <a:gd name="T40" fmla="*/ 58 w 234"/>
                <a:gd name="T41" fmla="*/ 130 h 234"/>
                <a:gd name="T42" fmla="*/ 78 w 234"/>
                <a:gd name="T43" fmla="*/ 101 h 234"/>
                <a:gd name="T44" fmla="*/ 101 w 234"/>
                <a:gd name="T45" fmla="*/ 77 h 234"/>
                <a:gd name="T46" fmla="*/ 131 w 234"/>
                <a:gd name="T47" fmla="*/ 58 h 234"/>
                <a:gd name="T48" fmla="*/ 163 w 234"/>
                <a:gd name="T49" fmla="*/ 44 h 234"/>
                <a:gd name="T50" fmla="*/ 197 w 234"/>
                <a:gd name="T51" fmla="*/ 36 h 234"/>
                <a:gd name="T52" fmla="*/ 219 w 234"/>
                <a:gd name="T53" fmla="*/ 35 h 234"/>
                <a:gd name="T54" fmla="*/ 226 w 234"/>
                <a:gd name="T55" fmla="*/ 33 h 234"/>
                <a:gd name="T56" fmla="*/ 231 w 234"/>
                <a:gd name="T57" fmla="*/ 28 h 234"/>
                <a:gd name="T58" fmla="*/ 233 w 234"/>
                <a:gd name="T59" fmla="*/ 21 h 234"/>
                <a:gd name="T60" fmla="*/ 233 w 234"/>
                <a:gd name="T61" fmla="*/ 15 h 234"/>
                <a:gd name="T62" fmla="*/ 231 w 234"/>
                <a:gd name="T63" fmla="*/ 8 h 234"/>
                <a:gd name="T64" fmla="*/ 226 w 234"/>
                <a:gd name="T65" fmla="*/ 3 h 234"/>
                <a:gd name="T66" fmla="*/ 219 w 234"/>
                <a:gd name="T67" fmla="*/ 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4" h="234">
                  <a:moveTo>
                    <a:pt x="216" y="0"/>
                  </a:moveTo>
                  <a:lnTo>
                    <a:pt x="205" y="1"/>
                  </a:lnTo>
                  <a:lnTo>
                    <a:pt x="194" y="1"/>
                  </a:lnTo>
                  <a:lnTo>
                    <a:pt x="183" y="3"/>
                  </a:lnTo>
                  <a:lnTo>
                    <a:pt x="173" y="4"/>
                  </a:lnTo>
                  <a:lnTo>
                    <a:pt x="152" y="9"/>
                  </a:lnTo>
                  <a:lnTo>
                    <a:pt x="132" y="17"/>
                  </a:lnTo>
                  <a:lnTo>
                    <a:pt x="113" y="26"/>
                  </a:lnTo>
                  <a:lnTo>
                    <a:pt x="95" y="36"/>
                  </a:lnTo>
                  <a:lnTo>
                    <a:pt x="79" y="49"/>
                  </a:lnTo>
                  <a:lnTo>
                    <a:pt x="64" y="63"/>
                  </a:lnTo>
                  <a:lnTo>
                    <a:pt x="50" y="78"/>
                  </a:lnTo>
                  <a:lnTo>
                    <a:pt x="37" y="95"/>
                  </a:lnTo>
                  <a:lnTo>
                    <a:pt x="26" y="113"/>
                  </a:lnTo>
                  <a:lnTo>
                    <a:pt x="17" y="131"/>
                  </a:lnTo>
                  <a:lnTo>
                    <a:pt x="10" y="152"/>
                  </a:lnTo>
                  <a:lnTo>
                    <a:pt x="4" y="172"/>
                  </a:lnTo>
                  <a:lnTo>
                    <a:pt x="2" y="183"/>
                  </a:lnTo>
                  <a:lnTo>
                    <a:pt x="1" y="194"/>
                  </a:lnTo>
                  <a:lnTo>
                    <a:pt x="0" y="205"/>
                  </a:lnTo>
                  <a:lnTo>
                    <a:pt x="0" y="216"/>
                  </a:lnTo>
                  <a:lnTo>
                    <a:pt x="0" y="220"/>
                  </a:lnTo>
                  <a:lnTo>
                    <a:pt x="1" y="223"/>
                  </a:lnTo>
                  <a:lnTo>
                    <a:pt x="3" y="226"/>
                  </a:lnTo>
                  <a:lnTo>
                    <a:pt x="5" y="229"/>
                  </a:lnTo>
                  <a:lnTo>
                    <a:pt x="7" y="231"/>
                  </a:lnTo>
                  <a:lnTo>
                    <a:pt x="11" y="233"/>
                  </a:lnTo>
                  <a:lnTo>
                    <a:pt x="14" y="234"/>
                  </a:lnTo>
                  <a:lnTo>
                    <a:pt x="18" y="234"/>
                  </a:lnTo>
                  <a:lnTo>
                    <a:pt x="21" y="234"/>
                  </a:lnTo>
                  <a:lnTo>
                    <a:pt x="25" y="233"/>
                  </a:lnTo>
                  <a:lnTo>
                    <a:pt x="28" y="231"/>
                  </a:lnTo>
                  <a:lnTo>
                    <a:pt x="31" y="229"/>
                  </a:lnTo>
                  <a:lnTo>
                    <a:pt x="33" y="226"/>
                  </a:lnTo>
                  <a:lnTo>
                    <a:pt x="34" y="223"/>
                  </a:lnTo>
                  <a:lnTo>
                    <a:pt x="35" y="220"/>
                  </a:lnTo>
                  <a:lnTo>
                    <a:pt x="35" y="216"/>
                  </a:lnTo>
                  <a:lnTo>
                    <a:pt x="37" y="197"/>
                  </a:lnTo>
                  <a:lnTo>
                    <a:pt x="40" y="180"/>
                  </a:lnTo>
                  <a:lnTo>
                    <a:pt x="44" y="163"/>
                  </a:lnTo>
                  <a:lnTo>
                    <a:pt x="51" y="145"/>
                  </a:lnTo>
                  <a:lnTo>
                    <a:pt x="58" y="130"/>
                  </a:lnTo>
                  <a:lnTo>
                    <a:pt x="67" y="115"/>
                  </a:lnTo>
                  <a:lnTo>
                    <a:pt x="78" y="101"/>
                  </a:lnTo>
                  <a:lnTo>
                    <a:pt x="88" y="88"/>
                  </a:lnTo>
                  <a:lnTo>
                    <a:pt x="101" y="77"/>
                  </a:lnTo>
                  <a:lnTo>
                    <a:pt x="115" y="67"/>
                  </a:lnTo>
                  <a:lnTo>
                    <a:pt x="131" y="58"/>
                  </a:lnTo>
                  <a:lnTo>
                    <a:pt x="146" y="50"/>
                  </a:lnTo>
                  <a:lnTo>
                    <a:pt x="163" y="44"/>
                  </a:lnTo>
                  <a:lnTo>
                    <a:pt x="180" y="40"/>
                  </a:lnTo>
                  <a:lnTo>
                    <a:pt x="197" y="36"/>
                  </a:lnTo>
                  <a:lnTo>
                    <a:pt x="216" y="36"/>
                  </a:lnTo>
                  <a:lnTo>
                    <a:pt x="219" y="35"/>
                  </a:lnTo>
                  <a:lnTo>
                    <a:pt x="223" y="34"/>
                  </a:lnTo>
                  <a:lnTo>
                    <a:pt x="226" y="33"/>
                  </a:lnTo>
                  <a:lnTo>
                    <a:pt x="229" y="31"/>
                  </a:lnTo>
                  <a:lnTo>
                    <a:pt x="231" y="28"/>
                  </a:lnTo>
                  <a:lnTo>
                    <a:pt x="232" y="24"/>
                  </a:lnTo>
                  <a:lnTo>
                    <a:pt x="233" y="21"/>
                  </a:lnTo>
                  <a:lnTo>
                    <a:pt x="234" y="18"/>
                  </a:lnTo>
                  <a:lnTo>
                    <a:pt x="233" y="15"/>
                  </a:lnTo>
                  <a:lnTo>
                    <a:pt x="232" y="10"/>
                  </a:lnTo>
                  <a:lnTo>
                    <a:pt x="231" y="8"/>
                  </a:lnTo>
                  <a:lnTo>
                    <a:pt x="229" y="5"/>
                  </a:lnTo>
                  <a:lnTo>
                    <a:pt x="226" y="3"/>
                  </a:lnTo>
                  <a:lnTo>
                    <a:pt x="223" y="2"/>
                  </a:lnTo>
                  <a:lnTo>
                    <a:pt x="219" y="1"/>
                  </a:lnTo>
                  <a:lnTo>
                    <a:pt x="21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grpSp>
      <p:grpSp>
        <p:nvGrpSpPr>
          <p:cNvPr id="29" name="Group 39">
            <a:extLst>
              <a:ext uri="{FF2B5EF4-FFF2-40B4-BE49-F238E27FC236}">
                <a16:creationId xmlns:a16="http://schemas.microsoft.com/office/drawing/2014/main" id="{C7C32056-0720-4EE2-8008-A721342297EC}"/>
              </a:ext>
            </a:extLst>
          </p:cNvPr>
          <p:cNvGrpSpPr/>
          <p:nvPr/>
        </p:nvGrpSpPr>
        <p:grpSpPr>
          <a:xfrm>
            <a:off x="4346709" y="2633632"/>
            <a:ext cx="517481" cy="517481"/>
            <a:chOff x="7171531" y="3646884"/>
            <a:chExt cx="457201" cy="457201"/>
          </a:xfrm>
          <a:solidFill>
            <a:srgbClr val="FFD757"/>
          </a:solidFill>
        </p:grpSpPr>
        <p:sp>
          <p:nvSpPr>
            <p:cNvPr id="30" name="Freeform 38">
              <a:extLst>
                <a:ext uri="{FF2B5EF4-FFF2-40B4-BE49-F238E27FC236}">
                  <a16:creationId xmlns:a16="http://schemas.microsoft.com/office/drawing/2014/main" id="{2A1B834E-42B2-4975-96F9-9E60C9BA95A8}"/>
                </a:ext>
              </a:extLst>
            </p:cNvPr>
            <p:cNvSpPr>
              <a:spLocks noEditPoints="1"/>
            </p:cNvSpPr>
            <p:nvPr/>
          </p:nvSpPr>
          <p:spPr bwMode="auto">
            <a:xfrm>
              <a:off x="7171531" y="3689747"/>
              <a:ext cx="415925" cy="414338"/>
            </a:xfrm>
            <a:custGeom>
              <a:avLst/>
              <a:gdLst>
                <a:gd name="T0" fmla="*/ 914 w 1049"/>
                <a:gd name="T1" fmla="*/ 435 h 1043"/>
                <a:gd name="T2" fmla="*/ 902 w 1049"/>
                <a:gd name="T3" fmla="*/ 435 h 1043"/>
                <a:gd name="T4" fmla="*/ 781 w 1049"/>
                <a:gd name="T5" fmla="*/ 497 h 1043"/>
                <a:gd name="T6" fmla="*/ 723 w 1049"/>
                <a:gd name="T7" fmla="*/ 435 h 1043"/>
                <a:gd name="T8" fmla="*/ 642 w 1049"/>
                <a:gd name="T9" fmla="*/ 391 h 1043"/>
                <a:gd name="T10" fmla="*/ 562 w 1049"/>
                <a:gd name="T11" fmla="*/ 367 h 1043"/>
                <a:gd name="T12" fmla="*/ 443 w 1049"/>
                <a:gd name="T13" fmla="*/ 349 h 1043"/>
                <a:gd name="T14" fmla="*/ 679 w 1049"/>
                <a:gd name="T15" fmla="*/ 215 h 1043"/>
                <a:gd name="T16" fmla="*/ 612 w 1049"/>
                <a:gd name="T17" fmla="*/ 144 h 1043"/>
                <a:gd name="T18" fmla="*/ 615 w 1049"/>
                <a:gd name="T19" fmla="*/ 131 h 1043"/>
                <a:gd name="T20" fmla="*/ 674 w 1049"/>
                <a:gd name="T21" fmla="*/ 73 h 1043"/>
                <a:gd name="T22" fmla="*/ 688 w 1049"/>
                <a:gd name="T23" fmla="*/ 73 h 1043"/>
                <a:gd name="T24" fmla="*/ 974 w 1049"/>
                <a:gd name="T25" fmla="*/ 357 h 1043"/>
                <a:gd name="T26" fmla="*/ 977 w 1049"/>
                <a:gd name="T27" fmla="*/ 372 h 1043"/>
                <a:gd name="T28" fmla="*/ 972 w 1049"/>
                <a:gd name="T29" fmla="*/ 380 h 1043"/>
                <a:gd name="T30" fmla="*/ 593 w 1049"/>
                <a:gd name="T31" fmla="*/ 960 h 1043"/>
                <a:gd name="T32" fmla="*/ 578 w 1049"/>
                <a:gd name="T33" fmla="*/ 970 h 1043"/>
                <a:gd name="T34" fmla="*/ 558 w 1049"/>
                <a:gd name="T35" fmla="*/ 971 h 1043"/>
                <a:gd name="T36" fmla="*/ 83 w 1049"/>
                <a:gd name="T37" fmla="*/ 508 h 1043"/>
                <a:gd name="T38" fmla="*/ 73 w 1049"/>
                <a:gd name="T39" fmla="*/ 476 h 1043"/>
                <a:gd name="T40" fmla="*/ 94 w 1049"/>
                <a:gd name="T41" fmla="*/ 449 h 1043"/>
                <a:gd name="T42" fmla="*/ 403 w 1049"/>
                <a:gd name="T43" fmla="*/ 380 h 1043"/>
                <a:gd name="T44" fmla="*/ 572 w 1049"/>
                <a:gd name="T45" fmla="*/ 406 h 1043"/>
                <a:gd name="T46" fmla="*/ 642 w 1049"/>
                <a:gd name="T47" fmla="*/ 430 h 1043"/>
                <a:gd name="T48" fmla="*/ 700 w 1049"/>
                <a:gd name="T49" fmla="*/ 461 h 1043"/>
                <a:gd name="T50" fmla="*/ 756 w 1049"/>
                <a:gd name="T51" fmla="*/ 509 h 1043"/>
                <a:gd name="T52" fmla="*/ 737 w 1049"/>
                <a:gd name="T53" fmla="*/ 21 h 1043"/>
                <a:gd name="T54" fmla="*/ 707 w 1049"/>
                <a:gd name="T55" fmla="*/ 3 h 1043"/>
                <a:gd name="T56" fmla="*/ 671 w 1049"/>
                <a:gd name="T57" fmla="*/ 0 h 1043"/>
                <a:gd name="T58" fmla="*/ 638 w 1049"/>
                <a:gd name="T59" fmla="*/ 11 h 1043"/>
                <a:gd name="T60" fmla="*/ 567 w 1049"/>
                <a:gd name="T61" fmla="*/ 77 h 1043"/>
                <a:gd name="T62" fmla="*/ 547 w 1049"/>
                <a:gd name="T63" fmla="*/ 106 h 1043"/>
                <a:gd name="T64" fmla="*/ 540 w 1049"/>
                <a:gd name="T65" fmla="*/ 140 h 1043"/>
                <a:gd name="T66" fmla="*/ 554 w 1049"/>
                <a:gd name="T67" fmla="*/ 188 h 1043"/>
                <a:gd name="T68" fmla="*/ 32 w 1049"/>
                <a:gd name="T69" fmla="*/ 406 h 1043"/>
                <a:gd name="T70" fmla="*/ 5 w 1049"/>
                <a:gd name="T71" fmla="*/ 449 h 1043"/>
                <a:gd name="T72" fmla="*/ 2 w 1049"/>
                <a:gd name="T73" fmla="*/ 502 h 1043"/>
                <a:gd name="T74" fmla="*/ 23 w 1049"/>
                <a:gd name="T75" fmla="*/ 550 h 1043"/>
                <a:gd name="T76" fmla="*/ 506 w 1049"/>
                <a:gd name="T77" fmla="*/ 1025 h 1043"/>
                <a:gd name="T78" fmla="*/ 543 w 1049"/>
                <a:gd name="T79" fmla="*/ 1041 h 1043"/>
                <a:gd name="T80" fmla="*/ 567 w 1049"/>
                <a:gd name="T81" fmla="*/ 1043 h 1043"/>
                <a:gd name="T82" fmla="*/ 613 w 1049"/>
                <a:gd name="T83" fmla="*/ 1032 h 1043"/>
                <a:gd name="T84" fmla="*/ 654 w 1049"/>
                <a:gd name="T85" fmla="*/ 999 h 1043"/>
                <a:gd name="T86" fmla="*/ 870 w 1049"/>
                <a:gd name="T87" fmla="*/ 500 h 1043"/>
                <a:gd name="T88" fmla="*/ 917 w 1049"/>
                <a:gd name="T89" fmla="*/ 509 h 1043"/>
                <a:gd name="T90" fmla="*/ 950 w 1049"/>
                <a:gd name="T91" fmla="*/ 498 h 1043"/>
                <a:gd name="T92" fmla="*/ 1022 w 1049"/>
                <a:gd name="T93" fmla="*/ 432 h 1043"/>
                <a:gd name="T94" fmla="*/ 1042 w 1049"/>
                <a:gd name="T95" fmla="*/ 403 h 1043"/>
                <a:gd name="T96" fmla="*/ 1049 w 1049"/>
                <a:gd name="T97" fmla="*/ 368 h 1043"/>
                <a:gd name="T98" fmla="*/ 1042 w 1049"/>
                <a:gd name="T99" fmla="*/ 334 h 1043"/>
                <a:gd name="T100" fmla="*/ 1022 w 1049"/>
                <a:gd name="T101" fmla="*/ 305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9" h="1043">
                  <a:moveTo>
                    <a:pt x="972" y="380"/>
                  </a:moveTo>
                  <a:lnTo>
                    <a:pt x="921" y="432"/>
                  </a:lnTo>
                  <a:lnTo>
                    <a:pt x="918" y="434"/>
                  </a:lnTo>
                  <a:lnTo>
                    <a:pt x="914" y="435"/>
                  </a:lnTo>
                  <a:lnTo>
                    <a:pt x="911" y="436"/>
                  </a:lnTo>
                  <a:lnTo>
                    <a:pt x="908" y="436"/>
                  </a:lnTo>
                  <a:lnTo>
                    <a:pt x="905" y="436"/>
                  </a:lnTo>
                  <a:lnTo>
                    <a:pt x="902" y="435"/>
                  </a:lnTo>
                  <a:lnTo>
                    <a:pt x="898" y="434"/>
                  </a:lnTo>
                  <a:lnTo>
                    <a:pt x="895" y="432"/>
                  </a:lnTo>
                  <a:lnTo>
                    <a:pt x="831" y="368"/>
                  </a:lnTo>
                  <a:lnTo>
                    <a:pt x="781" y="497"/>
                  </a:lnTo>
                  <a:lnTo>
                    <a:pt x="785" y="486"/>
                  </a:lnTo>
                  <a:lnTo>
                    <a:pt x="764" y="467"/>
                  </a:lnTo>
                  <a:lnTo>
                    <a:pt x="744" y="450"/>
                  </a:lnTo>
                  <a:lnTo>
                    <a:pt x="723" y="435"/>
                  </a:lnTo>
                  <a:lnTo>
                    <a:pt x="703" y="421"/>
                  </a:lnTo>
                  <a:lnTo>
                    <a:pt x="682" y="409"/>
                  </a:lnTo>
                  <a:lnTo>
                    <a:pt x="663" y="400"/>
                  </a:lnTo>
                  <a:lnTo>
                    <a:pt x="642" y="391"/>
                  </a:lnTo>
                  <a:lnTo>
                    <a:pt x="622" y="383"/>
                  </a:lnTo>
                  <a:lnTo>
                    <a:pt x="602" y="377"/>
                  </a:lnTo>
                  <a:lnTo>
                    <a:pt x="582" y="372"/>
                  </a:lnTo>
                  <a:lnTo>
                    <a:pt x="562" y="367"/>
                  </a:lnTo>
                  <a:lnTo>
                    <a:pt x="543" y="363"/>
                  </a:lnTo>
                  <a:lnTo>
                    <a:pt x="504" y="357"/>
                  </a:lnTo>
                  <a:lnTo>
                    <a:pt x="466" y="352"/>
                  </a:lnTo>
                  <a:lnTo>
                    <a:pt x="443" y="349"/>
                  </a:lnTo>
                  <a:lnTo>
                    <a:pt x="420" y="346"/>
                  </a:lnTo>
                  <a:lnTo>
                    <a:pt x="396" y="342"/>
                  </a:lnTo>
                  <a:lnTo>
                    <a:pt x="373" y="338"/>
                  </a:lnTo>
                  <a:lnTo>
                    <a:pt x="679" y="215"/>
                  </a:lnTo>
                  <a:lnTo>
                    <a:pt x="617" y="153"/>
                  </a:lnTo>
                  <a:lnTo>
                    <a:pt x="615" y="150"/>
                  </a:lnTo>
                  <a:lnTo>
                    <a:pt x="613" y="148"/>
                  </a:lnTo>
                  <a:lnTo>
                    <a:pt x="612" y="144"/>
                  </a:lnTo>
                  <a:lnTo>
                    <a:pt x="612" y="140"/>
                  </a:lnTo>
                  <a:lnTo>
                    <a:pt x="612" y="137"/>
                  </a:lnTo>
                  <a:lnTo>
                    <a:pt x="613" y="134"/>
                  </a:lnTo>
                  <a:lnTo>
                    <a:pt x="615" y="131"/>
                  </a:lnTo>
                  <a:lnTo>
                    <a:pt x="617" y="129"/>
                  </a:lnTo>
                  <a:lnTo>
                    <a:pt x="668" y="77"/>
                  </a:lnTo>
                  <a:lnTo>
                    <a:pt x="671" y="75"/>
                  </a:lnTo>
                  <a:lnTo>
                    <a:pt x="674" y="73"/>
                  </a:lnTo>
                  <a:lnTo>
                    <a:pt x="678" y="72"/>
                  </a:lnTo>
                  <a:lnTo>
                    <a:pt x="681" y="71"/>
                  </a:lnTo>
                  <a:lnTo>
                    <a:pt x="684" y="72"/>
                  </a:lnTo>
                  <a:lnTo>
                    <a:pt x="688" y="73"/>
                  </a:lnTo>
                  <a:lnTo>
                    <a:pt x="691" y="75"/>
                  </a:lnTo>
                  <a:lnTo>
                    <a:pt x="693" y="77"/>
                  </a:lnTo>
                  <a:lnTo>
                    <a:pt x="972" y="355"/>
                  </a:lnTo>
                  <a:lnTo>
                    <a:pt x="974" y="357"/>
                  </a:lnTo>
                  <a:lnTo>
                    <a:pt x="976" y="361"/>
                  </a:lnTo>
                  <a:lnTo>
                    <a:pt x="977" y="364"/>
                  </a:lnTo>
                  <a:lnTo>
                    <a:pt x="977" y="368"/>
                  </a:lnTo>
                  <a:lnTo>
                    <a:pt x="977" y="372"/>
                  </a:lnTo>
                  <a:lnTo>
                    <a:pt x="976" y="375"/>
                  </a:lnTo>
                  <a:lnTo>
                    <a:pt x="974" y="378"/>
                  </a:lnTo>
                  <a:lnTo>
                    <a:pt x="972" y="380"/>
                  </a:lnTo>
                  <a:lnTo>
                    <a:pt x="972" y="380"/>
                  </a:lnTo>
                  <a:close/>
                  <a:moveTo>
                    <a:pt x="600" y="949"/>
                  </a:moveTo>
                  <a:lnTo>
                    <a:pt x="598" y="953"/>
                  </a:lnTo>
                  <a:lnTo>
                    <a:pt x="596" y="957"/>
                  </a:lnTo>
                  <a:lnTo>
                    <a:pt x="593" y="960"/>
                  </a:lnTo>
                  <a:lnTo>
                    <a:pt x="589" y="963"/>
                  </a:lnTo>
                  <a:lnTo>
                    <a:pt x="586" y="966"/>
                  </a:lnTo>
                  <a:lnTo>
                    <a:pt x="582" y="968"/>
                  </a:lnTo>
                  <a:lnTo>
                    <a:pt x="578" y="970"/>
                  </a:lnTo>
                  <a:lnTo>
                    <a:pt x="573" y="971"/>
                  </a:lnTo>
                  <a:lnTo>
                    <a:pt x="569" y="972"/>
                  </a:lnTo>
                  <a:lnTo>
                    <a:pt x="566" y="972"/>
                  </a:lnTo>
                  <a:lnTo>
                    <a:pt x="558" y="971"/>
                  </a:lnTo>
                  <a:lnTo>
                    <a:pt x="552" y="969"/>
                  </a:lnTo>
                  <a:lnTo>
                    <a:pt x="546" y="966"/>
                  </a:lnTo>
                  <a:lnTo>
                    <a:pt x="541" y="961"/>
                  </a:lnTo>
                  <a:lnTo>
                    <a:pt x="83" y="508"/>
                  </a:lnTo>
                  <a:lnTo>
                    <a:pt x="77" y="501"/>
                  </a:lnTo>
                  <a:lnTo>
                    <a:pt x="73" y="494"/>
                  </a:lnTo>
                  <a:lnTo>
                    <a:pt x="72" y="485"/>
                  </a:lnTo>
                  <a:lnTo>
                    <a:pt x="73" y="476"/>
                  </a:lnTo>
                  <a:lnTo>
                    <a:pt x="75" y="468"/>
                  </a:lnTo>
                  <a:lnTo>
                    <a:pt x="80" y="460"/>
                  </a:lnTo>
                  <a:lnTo>
                    <a:pt x="86" y="454"/>
                  </a:lnTo>
                  <a:lnTo>
                    <a:pt x="94" y="449"/>
                  </a:lnTo>
                  <a:lnTo>
                    <a:pt x="317" y="360"/>
                  </a:lnTo>
                  <a:lnTo>
                    <a:pt x="345" y="368"/>
                  </a:lnTo>
                  <a:lnTo>
                    <a:pt x="374" y="375"/>
                  </a:lnTo>
                  <a:lnTo>
                    <a:pt x="403" y="380"/>
                  </a:lnTo>
                  <a:lnTo>
                    <a:pt x="431" y="384"/>
                  </a:lnTo>
                  <a:lnTo>
                    <a:pt x="487" y="391"/>
                  </a:lnTo>
                  <a:lnTo>
                    <a:pt x="544" y="400"/>
                  </a:lnTo>
                  <a:lnTo>
                    <a:pt x="572" y="406"/>
                  </a:lnTo>
                  <a:lnTo>
                    <a:pt x="600" y="414"/>
                  </a:lnTo>
                  <a:lnTo>
                    <a:pt x="614" y="418"/>
                  </a:lnTo>
                  <a:lnTo>
                    <a:pt x="628" y="423"/>
                  </a:lnTo>
                  <a:lnTo>
                    <a:pt x="642" y="430"/>
                  </a:lnTo>
                  <a:lnTo>
                    <a:pt x="656" y="436"/>
                  </a:lnTo>
                  <a:lnTo>
                    <a:pt x="670" y="444"/>
                  </a:lnTo>
                  <a:lnTo>
                    <a:pt x="686" y="453"/>
                  </a:lnTo>
                  <a:lnTo>
                    <a:pt x="700" y="461"/>
                  </a:lnTo>
                  <a:lnTo>
                    <a:pt x="714" y="472"/>
                  </a:lnTo>
                  <a:lnTo>
                    <a:pt x="728" y="483"/>
                  </a:lnTo>
                  <a:lnTo>
                    <a:pt x="742" y="495"/>
                  </a:lnTo>
                  <a:lnTo>
                    <a:pt x="756" y="509"/>
                  </a:lnTo>
                  <a:lnTo>
                    <a:pt x="770" y="523"/>
                  </a:lnTo>
                  <a:lnTo>
                    <a:pt x="600" y="949"/>
                  </a:lnTo>
                  <a:close/>
                  <a:moveTo>
                    <a:pt x="745" y="26"/>
                  </a:moveTo>
                  <a:lnTo>
                    <a:pt x="737" y="21"/>
                  </a:lnTo>
                  <a:lnTo>
                    <a:pt x="731" y="15"/>
                  </a:lnTo>
                  <a:lnTo>
                    <a:pt x="723" y="11"/>
                  </a:lnTo>
                  <a:lnTo>
                    <a:pt x="716" y="6"/>
                  </a:lnTo>
                  <a:lnTo>
                    <a:pt x="707" y="3"/>
                  </a:lnTo>
                  <a:lnTo>
                    <a:pt x="698" y="1"/>
                  </a:lnTo>
                  <a:lnTo>
                    <a:pt x="690" y="0"/>
                  </a:lnTo>
                  <a:lnTo>
                    <a:pt x="681" y="0"/>
                  </a:lnTo>
                  <a:lnTo>
                    <a:pt x="671" y="0"/>
                  </a:lnTo>
                  <a:lnTo>
                    <a:pt x="663" y="1"/>
                  </a:lnTo>
                  <a:lnTo>
                    <a:pt x="654" y="3"/>
                  </a:lnTo>
                  <a:lnTo>
                    <a:pt x="647" y="6"/>
                  </a:lnTo>
                  <a:lnTo>
                    <a:pt x="638" y="11"/>
                  </a:lnTo>
                  <a:lnTo>
                    <a:pt x="630" y="15"/>
                  </a:lnTo>
                  <a:lnTo>
                    <a:pt x="624" y="21"/>
                  </a:lnTo>
                  <a:lnTo>
                    <a:pt x="617" y="26"/>
                  </a:lnTo>
                  <a:lnTo>
                    <a:pt x="567" y="77"/>
                  </a:lnTo>
                  <a:lnTo>
                    <a:pt x="560" y="83"/>
                  </a:lnTo>
                  <a:lnTo>
                    <a:pt x="555" y="91"/>
                  </a:lnTo>
                  <a:lnTo>
                    <a:pt x="551" y="98"/>
                  </a:lnTo>
                  <a:lnTo>
                    <a:pt x="547" y="106"/>
                  </a:lnTo>
                  <a:lnTo>
                    <a:pt x="544" y="114"/>
                  </a:lnTo>
                  <a:lnTo>
                    <a:pt x="542" y="123"/>
                  </a:lnTo>
                  <a:lnTo>
                    <a:pt x="541" y="132"/>
                  </a:lnTo>
                  <a:lnTo>
                    <a:pt x="540" y="140"/>
                  </a:lnTo>
                  <a:lnTo>
                    <a:pt x="541" y="153"/>
                  </a:lnTo>
                  <a:lnTo>
                    <a:pt x="543" y="165"/>
                  </a:lnTo>
                  <a:lnTo>
                    <a:pt x="547" y="177"/>
                  </a:lnTo>
                  <a:lnTo>
                    <a:pt x="554" y="188"/>
                  </a:lnTo>
                  <a:lnTo>
                    <a:pt x="65" y="383"/>
                  </a:lnTo>
                  <a:lnTo>
                    <a:pt x="53" y="390"/>
                  </a:lnTo>
                  <a:lnTo>
                    <a:pt x="42" y="397"/>
                  </a:lnTo>
                  <a:lnTo>
                    <a:pt x="32" y="406"/>
                  </a:lnTo>
                  <a:lnTo>
                    <a:pt x="23" y="416"/>
                  </a:lnTo>
                  <a:lnTo>
                    <a:pt x="16" y="426"/>
                  </a:lnTo>
                  <a:lnTo>
                    <a:pt x="9" y="437"/>
                  </a:lnTo>
                  <a:lnTo>
                    <a:pt x="5" y="449"/>
                  </a:lnTo>
                  <a:lnTo>
                    <a:pt x="2" y="462"/>
                  </a:lnTo>
                  <a:lnTo>
                    <a:pt x="0" y="475"/>
                  </a:lnTo>
                  <a:lnTo>
                    <a:pt x="0" y="489"/>
                  </a:lnTo>
                  <a:lnTo>
                    <a:pt x="2" y="502"/>
                  </a:lnTo>
                  <a:lnTo>
                    <a:pt x="5" y="514"/>
                  </a:lnTo>
                  <a:lnTo>
                    <a:pt x="9" y="527"/>
                  </a:lnTo>
                  <a:lnTo>
                    <a:pt x="16" y="538"/>
                  </a:lnTo>
                  <a:lnTo>
                    <a:pt x="23" y="550"/>
                  </a:lnTo>
                  <a:lnTo>
                    <a:pt x="32" y="559"/>
                  </a:lnTo>
                  <a:lnTo>
                    <a:pt x="490" y="1012"/>
                  </a:lnTo>
                  <a:lnTo>
                    <a:pt x="498" y="1020"/>
                  </a:lnTo>
                  <a:lnTo>
                    <a:pt x="506" y="1025"/>
                  </a:lnTo>
                  <a:lnTo>
                    <a:pt x="515" y="1030"/>
                  </a:lnTo>
                  <a:lnTo>
                    <a:pt x="524" y="1035"/>
                  </a:lnTo>
                  <a:lnTo>
                    <a:pt x="533" y="1039"/>
                  </a:lnTo>
                  <a:lnTo>
                    <a:pt x="543" y="1041"/>
                  </a:lnTo>
                  <a:lnTo>
                    <a:pt x="553" y="1043"/>
                  </a:lnTo>
                  <a:lnTo>
                    <a:pt x="563" y="1043"/>
                  </a:lnTo>
                  <a:lnTo>
                    <a:pt x="565" y="1043"/>
                  </a:lnTo>
                  <a:lnTo>
                    <a:pt x="567" y="1043"/>
                  </a:lnTo>
                  <a:lnTo>
                    <a:pt x="578" y="1043"/>
                  </a:lnTo>
                  <a:lnTo>
                    <a:pt x="588" y="1041"/>
                  </a:lnTo>
                  <a:lnTo>
                    <a:pt x="601" y="1038"/>
                  </a:lnTo>
                  <a:lnTo>
                    <a:pt x="613" y="1032"/>
                  </a:lnTo>
                  <a:lnTo>
                    <a:pt x="625" y="1026"/>
                  </a:lnTo>
                  <a:lnTo>
                    <a:pt x="636" y="1018"/>
                  </a:lnTo>
                  <a:lnTo>
                    <a:pt x="646" y="1010"/>
                  </a:lnTo>
                  <a:lnTo>
                    <a:pt x="654" y="999"/>
                  </a:lnTo>
                  <a:lnTo>
                    <a:pt x="661" y="988"/>
                  </a:lnTo>
                  <a:lnTo>
                    <a:pt x="666" y="975"/>
                  </a:lnTo>
                  <a:lnTo>
                    <a:pt x="858" y="495"/>
                  </a:lnTo>
                  <a:lnTo>
                    <a:pt x="870" y="500"/>
                  </a:lnTo>
                  <a:lnTo>
                    <a:pt x="882" y="505"/>
                  </a:lnTo>
                  <a:lnTo>
                    <a:pt x="895" y="508"/>
                  </a:lnTo>
                  <a:lnTo>
                    <a:pt x="908" y="509"/>
                  </a:lnTo>
                  <a:lnTo>
                    <a:pt x="917" y="509"/>
                  </a:lnTo>
                  <a:lnTo>
                    <a:pt x="925" y="508"/>
                  </a:lnTo>
                  <a:lnTo>
                    <a:pt x="934" y="505"/>
                  </a:lnTo>
                  <a:lnTo>
                    <a:pt x="943" y="502"/>
                  </a:lnTo>
                  <a:lnTo>
                    <a:pt x="950" y="498"/>
                  </a:lnTo>
                  <a:lnTo>
                    <a:pt x="958" y="494"/>
                  </a:lnTo>
                  <a:lnTo>
                    <a:pt x="965" y="488"/>
                  </a:lnTo>
                  <a:lnTo>
                    <a:pt x="972" y="483"/>
                  </a:lnTo>
                  <a:lnTo>
                    <a:pt x="1022" y="432"/>
                  </a:lnTo>
                  <a:lnTo>
                    <a:pt x="1029" y="426"/>
                  </a:lnTo>
                  <a:lnTo>
                    <a:pt x="1033" y="418"/>
                  </a:lnTo>
                  <a:lnTo>
                    <a:pt x="1039" y="410"/>
                  </a:lnTo>
                  <a:lnTo>
                    <a:pt x="1042" y="403"/>
                  </a:lnTo>
                  <a:lnTo>
                    <a:pt x="1045" y="394"/>
                  </a:lnTo>
                  <a:lnTo>
                    <a:pt x="1047" y="386"/>
                  </a:lnTo>
                  <a:lnTo>
                    <a:pt x="1048" y="377"/>
                  </a:lnTo>
                  <a:lnTo>
                    <a:pt x="1049" y="368"/>
                  </a:lnTo>
                  <a:lnTo>
                    <a:pt x="1048" y="359"/>
                  </a:lnTo>
                  <a:lnTo>
                    <a:pt x="1047" y="350"/>
                  </a:lnTo>
                  <a:lnTo>
                    <a:pt x="1045" y="341"/>
                  </a:lnTo>
                  <a:lnTo>
                    <a:pt x="1042" y="334"/>
                  </a:lnTo>
                  <a:lnTo>
                    <a:pt x="1039" y="325"/>
                  </a:lnTo>
                  <a:lnTo>
                    <a:pt x="1034" y="318"/>
                  </a:lnTo>
                  <a:lnTo>
                    <a:pt x="1029" y="311"/>
                  </a:lnTo>
                  <a:lnTo>
                    <a:pt x="1022" y="305"/>
                  </a:lnTo>
                  <a:lnTo>
                    <a:pt x="74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31" name="Freeform 39">
              <a:extLst>
                <a:ext uri="{FF2B5EF4-FFF2-40B4-BE49-F238E27FC236}">
                  <a16:creationId xmlns:a16="http://schemas.microsoft.com/office/drawing/2014/main" id="{A48359B5-796C-4015-ADC0-53E8BE8EBBC4}"/>
                </a:ext>
              </a:extLst>
            </p:cNvPr>
            <p:cNvSpPr>
              <a:spLocks noEditPoints="1"/>
            </p:cNvSpPr>
            <p:nvPr/>
          </p:nvSpPr>
          <p:spPr bwMode="auto">
            <a:xfrm>
              <a:off x="7371556" y="3875484"/>
              <a:ext cx="71438" cy="71438"/>
            </a:xfrm>
            <a:custGeom>
              <a:avLst/>
              <a:gdLst>
                <a:gd name="T0" fmla="*/ 95 w 180"/>
                <a:gd name="T1" fmla="*/ 36 h 180"/>
                <a:gd name="T2" fmla="*/ 106 w 180"/>
                <a:gd name="T3" fmla="*/ 39 h 180"/>
                <a:gd name="T4" fmla="*/ 120 w 180"/>
                <a:gd name="T5" fmla="*/ 45 h 180"/>
                <a:gd name="T6" fmla="*/ 135 w 180"/>
                <a:gd name="T7" fmla="*/ 59 h 180"/>
                <a:gd name="T8" fmla="*/ 142 w 180"/>
                <a:gd name="T9" fmla="*/ 74 h 180"/>
                <a:gd name="T10" fmla="*/ 144 w 180"/>
                <a:gd name="T11" fmla="*/ 84 h 180"/>
                <a:gd name="T12" fmla="*/ 144 w 180"/>
                <a:gd name="T13" fmla="*/ 96 h 180"/>
                <a:gd name="T14" fmla="*/ 142 w 180"/>
                <a:gd name="T15" fmla="*/ 105 h 180"/>
                <a:gd name="T16" fmla="*/ 135 w 180"/>
                <a:gd name="T17" fmla="*/ 120 h 180"/>
                <a:gd name="T18" fmla="*/ 120 w 180"/>
                <a:gd name="T19" fmla="*/ 135 h 180"/>
                <a:gd name="T20" fmla="*/ 106 w 180"/>
                <a:gd name="T21" fmla="*/ 141 h 180"/>
                <a:gd name="T22" fmla="*/ 95 w 180"/>
                <a:gd name="T23" fmla="*/ 143 h 180"/>
                <a:gd name="T24" fmla="*/ 84 w 180"/>
                <a:gd name="T25" fmla="*/ 143 h 180"/>
                <a:gd name="T26" fmla="*/ 74 w 180"/>
                <a:gd name="T27" fmla="*/ 141 h 180"/>
                <a:gd name="T28" fmla="*/ 59 w 180"/>
                <a:gd name="T29" fmla="*/ 135 h 180"/>
                <a:gd name="T30" fmla="*/ 45 w 180"/>
                <a:gd name="T31" fmla="*/ 120 h 180"/>
                <a:gd name="T32" fmla="*/ 39 w 180"/>
                <a:gd name="T33" fmla="*/ 105 h 180"/>
                <a:gd name="T34" fmla="*/ 37 w 180"/>
                <a:gd name="T35" fmla="*/ 96 h 180"/>
                <a:gd name="T36" fmla="*/ 37 w 180"/>
                <a:gd name="T37" fmla="*/ 84 h 180"/>
                <a:gd name="T38" fmla="*/ 39 w 180"/>
                <a:gd name="T39" fmla="*/ 74 h 180"/>
                <a:gd name="T40" fmla="*/ 45 w 180"/>
                <a:gd name="T41" fmla="*/ 59 h 180"/>
                <a:gd name="T42" fmla="*/ 59 w 180"/>
                <a:gd name="T43" fmla="*/ 45 h 180"/>
                <a:gd name="T44" fmla="*/ 74 w 180"/>
                <a:gd name="T45" fmla="*/ 39 h 180"/>
                <a:gd name="T46" fmla="*/ 84 w 180"/>
                <a:gd name="T47" fmla="*/ 36 h 180"/>
                <a:gd name="T48" fmla="*/ 90 w 180"/>
                <a:gd name="T49" fmla="*/ 180 h 180"/>
                <a:gd name="T50" fmla="*/ 108 w 180"/>
                <a:gd name="T51" fmla="*/ 178 h 180"/>
                <a:gd name="T52" fmla="*/ 125 w 180"/>
                <a:gd name="T53" fmla="*/ 172 h 180"/>
                <a:gd name="T54" fmla="*/ 140 w 180"/>
                <a:gd name="T55" fmla="*/ 165 h 180"/>
                <a:gd name="T56" fmla="*/ 153 w 180"/>
                <a:gd name="T57" fmla="*/ 153 h 180"/>
                <a:gd name="T58" fmla="*/ 164 w 180"/>
                <a:gd name="T59" fmla="*/ 140 h 180"/>
                <a:gd name="T60" fmla="*/ 173 w 180"/>
                <a:gd name="T61" fmla="*/ 125 h 180"/>
                <a:gd name="T62" fmla="*/ 178 w 180"/>
                <a:gd name="T63" fmla="*/ 108 h 180"/>
                <a:gd name="T64" fmla="*/ 180 w 180"/>
                <a:gd name="T65" fmla="*/ 89 h 180"/>
                <a:gd name="T66" fmla="*/ 178 w 180"/>
                <a:gd name="T67" fmla="*/ 72 h 180"/>
                <a:gd name="T68" fmla="*/ 173 w 180"/>
                <a:gd name="T69" fmla="*/ 55 h 180"/>
                <a:gd name="T70" fmla="*/ 164 w 180"/>
                <a:gd name="T71" fmla="*/ 40 h 180"/>
                <a:gd name="T72" fmla="*/ 153 w 180"/>
                <a:gd name="T73" fmla="*/ 27 h 180"/>
                <a:gd name="T74" fmla="*/ 140 w 180"/>
                <a:gd name="T75" fmla="*/ 15 h 180"/>
                <a:gd name="T76" fmla="*/ 125 w 180"/>
                <a:gd name="T77" fmla="*/ 7 h 180"/>
                <a:gd name="T78" fmla="*/ 108 w 180"/>
                <a:gd name="T79" fmla="*/ 2 h 180"/>
                <a:gd name="T80" fmla="*/ 90 w 180"/>
                <a:gd name="T81" fmla="*/ 0 h 180"/>
                <a:gd name="T82" fmla="*/ 71 w 180"/>
                <a:gd name="T83" fmla="*/ 2 h 180"/>
                <a:gd name="T84" fmla="*/ 55 w 180"/>
                <a:gd name="T85" fmla="*/ 7 h 180"/>
                <a:gd name="T86" fmla="*/ 40 w 180"/>
                <a:gd name="T87" fmla="*/ 15 h 180"/>
                <a:gd name="T88" fmla="*/ 26 w 180"/>
                <a:gd name="T89" fmla="*/ 27 h 180"/>
                <a:gd name="T90" fmla="*/ 15 w 180"/>
                <a:gd name="T91" fmla="*/ 40 h 180"/>
                <a:gd name="T92" fmla="*/ 7 w 180"/>
                <a:gd name="T93" fmla="*/ 55 h 180"/>
                <a:gd name="T94" fmla="*/ 2 w 180"/>
                <a:gd name="T95" fmla="*/ 72 h 180"/>
                <a:gd name="T96" fmla="*/ 0 w 180"/>
                <a:gd name="T97" fmla="*/ 89 h 180"/>
                <a:gd name="T98" fmla="*/ 2 w 180"/>
                <a:gd name="T99" fmla="*/ 108 h 180"/>
                <a:gd name="T100" fmla="*/ 7 w 180"/>
                <a:gd name="T101" fmla="*/ 125 h 180"/>
                <a:gd name="T102" fmla="*/ 15 w 180"/>
                <a:gd name="T103" fmla="*/ 140 h 180"/>
                <a:gd name="T104" fmla="*/ 26 w 180"/>
                <a:gd name="T105" fmla="*/ 153 h 180"/>
                <a:gd name="T106" fmla="*/ 40 w 180"/>
                <a:gd name="T107" fmla="*/ 165 h 180"/>
                <a:gd name="T108" fmla="*/ 55 w 180"/>
                <a:gd name="T109" fmla="*/ 172 h 180"/>
                <a:gd name="T110" fmla="*/ 71 w 180"/>
                <a:gd name="T111" fmla="*/ 178 h 180"/>
                <a:gd name="T112" fmla="*/ 90 w 180"/>
                <a:gd name="T113" fmla="*/ 18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0" h="180">
                  <a:moveTo>
                    <a:pt x="90" y="35"/>
                  </a:moveTo>
                  <a:lnTo>
                    <a:pt x="95" y="36"/>
                  </a:lnTo>
                  <a:lnTo>
                    <a:pt x="101" y="36"/>
                  </a:lnTo>
                  <a:lnTo>
                    <a:pt x="106" y="39"/>
                  </a:lnTo>
                  <a:lnTo>
                    <a:pt x="111" y="40"/>
                  </a:lnTo>
                  <a:lnTo>
                    <a:pt x="120" y="45"/>
                  </a:lnTo>
                  <a:lnTo>
                    <a:pt x="129" y="51"/>
                  </a:lnTo>
                  <a:lnTo>
                    <a:pt x="135" y="59"/>
                  </a:lnTo>
                  <a:lnTo>
                    <a:pt x="139" y="69"/>
                  </a:lnTo>
                  <a:lnTo>
                    <a:pt x="142" y="74"/>
                  </a:lnTo>
                  <a:lnTo>
                    <a:pt x="143" y="78"/>
                  </a:lnTo>
                  <a:lnTo>
                    <a:pt x="144" y="84"/>
                  </a:lnTo>
                  <a:lnTo>
                    <a:pt x="144" y="89"/>
                  </a:lnTo>
                  <a:lnTo>
                    <a:pt x="144" y="96"/>
                  </a:lnTo>
                  <a:lnTo>
                    <a:pt x="143" y="101"/>
                  </a:lnTo>
                  <a:lnTo>
                    <a:pt x="142" y="105"/>
                  </a:lnTo>
                  <a:lnTo>
                    <a:pt x="139" y="111"/>
                  </a:lnTo>
                  <a:lnTo>
                    <a:pt x="135" y="120"/>
                  </a:lnTo>
                  <a:lnTo>
                    <a:pt x="129" y="128"/>
                  </a:lnTo>
                  <a:lnTo>
                    <a:pt x="120" y="135"/>
                  </a:lnTo>
                  <a:lnTo>
                    <a:pt x="111" y="139"/>
                  </a:lnTo>
                  <a:lnTo>
                    <a:pt x="106" y="141"/>
                  </a:lnTo>
                  <a:lnTo>
                    <a:pt x="101" y="142"/>
                  </a:lnTo>
                  <a:lnTo>
                    <a:pt x="95" y="143"/>
                  </a:lnTo>
                  <a:lnTo>
                    <a:pt x="90" y="143"/>
                  </a:lnTo>
                  <a:lnTo>
                    <a:pt x="84" y="143"/>
                  </a:lnTo>
                  <a:lnTo>
                    <a:pt x="79" y="142"/>
                  </a:lnTo>
                  <a:lnTo>
                    <a:pt x="74" y="141"/>
                  </a:lnTo>
                  <a:lnTo>
                    <a:pt x="69" y="139"/>
                  </a:lnTo>
                  <a:lnTo>
                    <a:pt x="59" y="135"/>
                  </a:lnTo>
                  <a:lnTo>
                    <a:pt x="52" y="128"/>
                  </a:lnTo>
                  <a:lnTo>
                    <a:pt x="45" y="120"/>
                  </a:lnTo>
                  <a:lnTo>
                    <a:pt x="40" y="111"/>
                  </a:lnTo>
                  <a:lnTo>
                    <a:pt x="39" y="105"/>
                  </a:lnTo>
                  <a:lnTo>
                    <a:pt x="37" y="101"/>
                  </a:lnTo>
                  <a:lnTo>
                    <a:pt x="37" y="96"/>
                  </a:lnTo>
                  <a:lnTo>
                    <a:pt x="36" y="89"/>
                  </a:lnTo>
                  <a:lnTo>
                    <a:pt x="37" y="84"/>
                  </a:lnTo>
                  <a:lnTo>
                    <a:pt x="37" y="78"/>
                  </a:lnTo>
                  <a:lnTo>
                    <a:pt x="39" y="74"/>
                  </a:lnTo>
                  <a:lnTo>
                    <a:pt x="40" y="69"/>
                  </a:lnTo>
                  <a:lnTo>
                    <a:pt x="45" y="59"/>
                  </a:lnTo>
                  <a:lnTo>
                    <a:pt x="52" y="51"/>
                  </a:lnTo>
                  <a:lnTo>
                    <a:pt x="59" y="45"/>
                  </a:lnTo>
                  <a:lnTo>
                    <a:pt x="69" y="40"/>
                  </a:lnTo>
                  <a:lnTo>
                    <a:pt x="74" y="39"/>
                  </a:lnTo>
                  <a:lnTo>
                    <a:pt x="79" y="36"/>
                  </a:lnTo>
                  <a:lnTo>
                    <a:pt x="84" y="36"/>
                  </a:lnTo>
                  <a:lnTo>
                    <a:pt x="90" y="35"/>
                  </a:lnTo>
                  <a:close/>
                  <a:moveTo>
                    <a:pt x="90" y="180"/>
                  </a:moveTo>
                  <a:lnTo>
                    <a:pt x="99" y="179"/>
                  </a:lnTo>
                  <a:lnTo>
                    <a:pt x="108" y="178"/>
                  </a:lnTo>
                  <a:lnTo>
                    <a:pt x="117" y="176"/>
                  </a:lnTo>
                  <a:lnTo>
                    <a:pt x="125" y="172"/>
                  </a:lnTo>
                  <a:lnTo>
                    <a:pt x="133" y="169"/>
                  </a:lnTo>
                  <a:lnTo>
                    <a:pt x="140" y="165"/>
                  </a:lnTo>
                  <a:lnTo>
                    <a:pt x="147" y="159"/>
                  </a:lnTo>
                  <a:lnTo>
                    <a:pt x="153" y="153"/>
                  </a:lnTo>
                  <a:lnTo>
                    <a:pt x="160" y="147"/>
                  </a:lnTo>
                  <a:lnTo>
                    <a:pt x="164" y="140"/>
                  </a:lnTo>
                  <a:lnTo>
                    <a:pt x="170" y="132"/>
                  </a:lnTo>
                  <a:lnTo>
                    <a:pt x="173" y="125"/>
                  </a:lnTo>
                  <a:lnTo>
                    <a:pt x="176" y="116"/>
                  </a:lnTo>
                  <a:lnTo>
                    <a:pt x="178" y="108"/>
                  </a:lnTo>
                  <a:lnTo>
                    <a:pt x="179" y="99"/>
                  </a:lnTo>
                  <a:lnTo>
                    <a:pt x="180" y="89"/>
                  </a:lnTo>
                  <a:lnTo>
                    <a:pt x="179" y="81"/>
                  </a:lnTo>
                  <a:lnTo>
                    <a:pt x="178" y="72"/>
                  </a:lnTo>
                  <a:lnTo>
                    <a:pt x="176" y="63"/>
                  </a:lnTo>
                  <a:lnTo>
                    <a:pt x="173" y="55"/>
                  </a:lnTo>
                  <a:lnTo>
                    <a:pt x="170" y="47"/>
                  </a:lnTo>
                  <a:lnTo>
                    <a:pt x="164" y="40"/>
                  </a:lnTo>
                  <a:lnTo>
                    <a:pt x="160" y="32"/>
                  </a:lnTo>
                  <a:lnTo>
                    <a:pt x="153" y="27"/>
                  </a:lnTo>
                  <a:lnTo>
                    <a:pt x="147" y="20"/>
                  </a:lnTo>
                  <a:lnTo>
                    <a:pt x="140" y="15"/>
                  </a:lnTo>
                  <a:lnTo>
                    <a:pt x="133" y="10"/>
                  </a:lnTo>
                  <a:lnTo>
                    <a:pt x="125" y="7"/>
                  </a:lnTo>
                  <a:lnTo>
                    <a:pt x="117" y="4"/>
                  </a:lnTo>
                  <a:lnTo>
                    <a:pt x="108" y="2"/>
                  </a:lnTo>
                  <a:lnTo>
                    <a:pt x="99" y="1"/>
                  </a:lnTo>
                  <a:lnTo>
                    <a:pt x="90" y="0"/>
                  </a:lnTo>
                  <a:lnTo>
                    <a:pt x="81" y="1"/>
                  </a:lnTo>
                  <a:lnTo>
                    <a:pt x="71" y="2"/>
                  </a:lnTo>
                  <a:lnTo>
                    <a:pt x="64" y="4"/>
                  </a:lnTo>
                  <a:lnTo>
                    <a:pt x="55" y="7"/>
                  </a:lnTo>
                  <a:lnTo>
                    <a:pt x="48" y="10"/>
                  </a:lnTo>
                  <a:lnTo>
                    <a:pt x="40" y="15"/>
                  </a:lnTo>
                  <a:lnTo>
                    <a:pt x="32" y="20"/>
                  </a:lnTo>
                  <a:lnTo>
                    <a:pt x="26" y="27"/>
                  </a:lnTo>
                  <a:lnTo>
                    <a:pt x="21" y="32"/>
                  </a:lnTo>
                  <a:lnTo>
                    <a:pt x="15" y="40"/>
                  </a:lnTo>
                  <a:lnTo>
                    <a:pt x="11" y="47"/>
                  </a:lnTo>
                  <a:lnTo>
                    <a:pt x="7" y="55"/>
                  </a:lnTo>
                  <a:lnTo>
                    <a:pt x="4" y="63"/>
                  </a:lnTo>
                  <a:lnTo>
                    <a:pt x="2" y="72"/>
                  </a:lnTo>
                  <a:lnTo>
                    <a:pt x="0" y="81"/>
                  </a:lnTo>
                  <a:lnTo>
                    <a:pt x="0" y="89"/>
                  </a:lnTo>
                  <a:lnTo>
                    <a:pt x="0" y="99"/>
                  </a:lnTo>
                  <a:lnTo>
                    <a:pt x="2" y="108"/>
                  </a:lnTo>
                  <a:lnTo>
                    <a:pt x="4" y="116"/>
                  </a:lnTo>
                  <a:lnTo>
                    <a:pt x="7" y="125"/>
                  </a:lnTo>
                  <a:lnTo>
                    <a:pt x="11" y="132"/>
                  </a:lnTo>
                  <a:lnTo>
                    <a:pt x="15" y="140"/>
                  </a:lnTo>
                  <a:lnTo>
                    <a:pt x="21" y="147"/>
                  </a:lnTo>
                  <a:lnTo>
                    <a:pt x="26" y="153"/>
                  </a:lnTo>
                  <a:lnTo>
                    <a:pt x="32" y="159"/>
                  </a:lnTo>
                  <a:lnTo>
                    <a:pt x="40" y="165"/>
                  </a:lnTo>
                  <a:lnTo>
                    <a:pt x="48" y="169"/>
                  </a:lnTo>
                  <a:lnTo>
                    <a:pt x="55" y="172"/>
                  </a:lnTo>
                  <a:lnTo>
                    <a:pt x="64" y="176"/>
                  </a:lnTo>
                  <a:lnTo>
                    <a:pt x="71" y="178"/>
                  </a:lnTo>
                  <a:lnTo>
                    <a:pt x="81" y="179"/>
                  </a:lnTo>
                  <a:lnTo>
                    <a:pt x="90"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32" name="Freeform 40">
              <a:extLst>
                <a:ext uri="{FF2B5EF4-FFF2-40B4-BE49-F238E27FC236}">
                  <a16:creationId xmlns:a16="http://schemas.microsoft.com/office/drawing/2014/main" id="{CC2B59CF-E593-4288-93E8-7182E2A31381}"/>
                </a:ext>
              </a:extLst>
            </p:cNvPr>
            <p:cNvSpPr>
              <a:spLocks noEditPoints="1"/>
            </p:cNvSpPr>
            <p:nvPr/>
          </p:nvSpPr>
          <p:spPr bwMode="auto">
            <a:xfrm>
              <a:off x="7557294" y="3646884"/>
              <a:ext cx="71438" cy="71438"/>
            </a:xfrm>
            <a:custGeom>
              <a:avLst/>
              <a:gdLst>
                <a:gd name="T0" fmla="*/ 84 w 180"/>
                <a:gd name="T1" fmla="*/ 144 h 179"/>
                <a:gd name="T2" fmla="*/ 74 w 180"/>
                <a:gd name="T3" fmla="*/ 141 h 179"/>
                <a:gd name="T4" fmla="*/ 60 w 180"/>
                <a:gd name="T5" fmla="*/ 135 h 179"/>
                <a:gd name="T6" fmla="*/ 45 w 180"/>
                <a:gd name="T7" fmla="*/ 120 h 179"/>
                <a:gd name="T8" fmla="*/ 39 w 180"/>
                <a:gd name="T9" fmla="*/ 106 h 179"/>
                <a:gd name="T10" fmla="*/ 36 w 180"/>
                <a:gd name="T11" fmla="*/ 95 h 179"/>
                <a:gd name="T12" fmla="*/ 36 w 180"/>
                <a:gd name="T13" fmla="*/ 84 h 179"/>
                <a:gd name="T14" fmla="*/ 39 w 180"/>
                <a:gd name="T15" fmla="*/ 73 h 179"/>
                <a:gd name="T16" fmla="*/ 45 w 180"/>
                <a:gd name="T17" fmla="*/ 59 h 179"/>
                <a:gd name="T18" fmla="*/ 60 w 180"/>
                <a:gd name="T19" fmla="*/ 45 h 179"/>
                <a:gd name="T20" fmla="*/ 74 w 180"/>
                <a:gd name="T21" fmla="*/ 38 h 179"/>
                <a:gd name="T22" fmla="*/ 84 w 180"/>
                <a:gd name="T23" fmla="*/ 36 h 179"/>
                <a:gd name="T24" fmla="*/ 96 w 180"/>
                <a:gd name="T25" fmla="*/ 36 h 179"/>
                <a:gd name="T26" fmla="*/ 106 w 180"/>
                <a:gd name="T27" fmla="*/ 38 h 179"/>
                <a:gd name="T28" fmla="*/ 121 w 180"/>
                <a:gd name="T29" fmla="*/ 45 h 179"/>
                <a:gd name="T30" fmla="*/ 135 w 180"/>
                <a:gd name="T31" fmla="*/ 59 h 179"/>
                <a:gd name="T32" fmla="*/ 141 w 180"/>
                <a:gd name="T33" fmla="*/ 73 h 179"/>
                <a:gd name="T34" fmla="*/ 143 w 180"/>
                <a:gd name="T35" fmla="*/ 84 h 179"/>
                <a:gd name="T36" fmla="*/ 143 w 180"/>
                <a:gd name="T37" fmla="*/ 95 h 179"/>
                <a:gd name="T38" fmla="*/ 141 w 180"/>
                <a:gd name="T39" fmla="*/ 106 h 179"/>
                <a:gd name="T40" fmla="*/ 135 w 180"/>
                <a:gd name="T41" fmla="*/ 120 h 179"/>
                <a:gd name="T42" fmla="*/ 121 w 180"/>
                <a:gd name="T43" fmla="*/ 135 h 179"/>
                <a:gd name="T44" fmla="*/ 106 w 180"/>
                <a:gd name="T45" fmla="*/ 141 h 179"/>
                <a:gd name="T46" fmla="*/ 96 w 180"/>
                <a:gd name="T47" fmla="*/ 144 h 179"/>
                <a:gd name="T48" fmla="*/ 90 w 180"/>
                <a:gd name="T49" fmla="*/ 0 h 179"/>
                <a:gd name="T50" fmla="*/ 72 w 180"/>
                <a:gd name="T51" fmla="*/ 1 h 179"/>
                <a:gd name="T52" fmla="*/ 55 w 180"/>
                <a:gd name="T53" fmla="*/ 6 h 179"/>
                <a:gd name="T54" fmla="*/ 40 w 180"/>
                <a:gd name="T55" fmla="*/ 15 h 179"/>
                <a:gd name="T56" fmla="*/ 27 w 180"/>
                <a:gd name="T57" fmla="*/ 26 h 179"/>
                <a:gd name="T58" fmla="*/ 15 w 180"/>
                <a:gd name="T59" fmla="*/ 40 h 179"/>
                <a:gd name="T60" fmla="*/ 7 w 180"/>
                <a:gd name="T61" fmla="*/ 55 h 179"/>
                <a:gd name="T62" fmla="*/ 2 w 180"/>
                <a:gd name="T63" fmla="*/ 71 h 179"/>
                <a:gd name="T64" fmla="*/ 0 w 180"/>
                <a:gd name="T65" fmla="*/ 90 h 179"/>
                <a:gd name="T66" fmla="*/ 2 w 180"/>
                <a:gd name="T67" fmla="*/ 108 h 179"/>
                <a:gd name="T68" fmla="*/ 7 w 180"/>
                <a:gd name="T69" fmla="*/ 125 h 179"/>
                <a:gd name="T70" fmla="*/ 15 w 180"/>
                <a:gd name="T71" fmla="*/ 140 h 179"/>
                <a:gd name="T72" fmla="*/ 27 w 180"/>
                <a:gd name="T73" fmla="*/ 153 h 179"/>
                <a:gd name="T74" fmla="*/ 40 w 180"/>
                <a:gd name="T75" fmla="*/ 164 h 179"/>
                <a:gd name="T76" fmla="*/ 55 w 180"/>
                <a:gd name="T77" fmla="*/ 173 h 179"/>
                <a:gd name="T78" fmla="*/ 72 w 180"/>
                <a:gd name="T79" fmla="*/ 178 h 179"/>
                <a:gd name="T80" fmla="*/ 90 w 180"/>
                <a:gd name="T81" fmla="*/ 179 h 179"/>
                <a:gd name="T82" fmla="*/ 108 w 180"/>
                <a:gd name="T83" fmla="*/ 178 h 179"/>
                <a:gd name="T84" fmla="*/ 125 w 180"/>
                <a:gd name="T85" fmla="*/ 173 h 179"/>
                <a:gd name="T86" fmla="*/ 140 w 180"/>
                <a:gd name="T87" fmla="*/ 164 h 179"/>
                <a:gd name="T88" fmla="*/ 153 w 180"/>
                <a:gd name="T89" fmla="*/ 153 h 179"/>
                <a:gd name="T90" fmla="*/ 165 w 180"/>
                <a:gd name="T91" fmla="*/ 140 h 179"/>
                <a:gd name="T92" fmla="*/ 173 w 180"/>
                <a:gd name="T93" fmla="*/ 125 h 179"/>
                <a:gd name="T94" fmla="*/ 178 w 180"/>
                <a:gd name="T95" fmla="*/ 108 h 179"/>
                <a:gd name="T96" fmla="*/ 180 w 180"/>
                <a:gd name="T97" fmla="*/ 90 h 179"/>
                <a:gd name="T98" fmla="*/ 178 w 180"/>
                <a:gd name="T99" fmla="*/ 71 h 179"/>
                <a:gd name="T100" fmla="*/ 173 w 180"/>
                <a:gd name="T101" fmla="*/ 55 h 179"/>
                <a:gd name="T102" fmla="*/ 165 w 180"/>
                <a:gd name="T103" fmla="*/ 40 h 179"/>
                <a:gd name="T104" fmla="*/ 153 w 180"/>
                <a:gd name="T105" fmla="*/ 26 h 179"/>
                <a:gd name="T106" fmla="*/ 140 w 180"/>
                <a:gd name="T107" fmla="*/ 15 h 179"/>
                <a:gd name="T108" fmla="*/ 125 w 180"/>
                <a:gd name="T109" fmla="*/ 6 h 179"/>
                <a:gd name="T110" fmla="*/ 108 w 180"/>
                <a:gd name="T111" fmla="*/ 1 h 179"/>
                <a:gd name="T112" fmla="*/ 90 w 180"/>
                <a:gd name="T113"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0" h="179">
                  <a:moveTo>
                    <a:pt x="90" y="144"/>
                  </a:moveTo>
                  <a:lnTo>
                    <a:pt x="84" y="144"/>
                  </a:lnTo>
                  <a:lnTo>
                    <a:pt x="79" y="143"/>
                  </a:lnTo>
                  <a:lnTo>
                    <a:pt x="74" y="141"/>
                  </a:lnTo>
                  <a:lnTo>
                    <a:pt x="69" y="139"/>
                  </a:lnTo>
                  <a:lnTo>
                    <a:pt x="60" y="135"/>
                  </a:lnTo>
                  <a:lnTo>
                    <a:pt x="52" y="127"/>
                  </a:lnTo>
                  <a:lnTo>
                    <a:pt x="45" y="120"/>
                  </a:lnTo>
                  <a:lnTo>
                    <a:pt x="40" y="111"/>
                  </a:lnTo>
                  <a:lnTo>
                    <a:pt x="39" y="106"/>
                  </a:lnTo>
                  <a:lnTo>
                    <a:pt x="38" y="100"/>
                  </a:lnTo>
                  <a:lnTo>
                    <a:pt x="36" y="95"/>
                  </a:lnTo>
                  <a:lnTo>
                    <a:pt x="36" y="90"/>
                  </a:lnTo>
                  <a:lnTo>
                    <a:pt x="36" y="84"/>
                  </a:lnTo>
                  <a:lnTo>
                    <a:pt x="38" y="79"/>
                  </a:lnTo>
                  <a:lnTo>
                    <a:pt x="39" y="73"/>
                  </a:lnTo>
                  <a:lnTo>
                    <a:pt x="41" y="69"/>
                  </a:lnTo>
                  <a:lnTo>
                    <a:pt x="45" y="59"/>
                  </a:lnTo>
                  <a:lnTo>
                    <a:pt x="52" y="52"/>
                  </a:lnTo>
                  <a:lnTo>
                    <a:pt x="60" y="45"/>
                  </a:lnTo>
                  <a:lnTo>
                    <a:pt x="69" y="40"/>
                  </a:lnTo>
                  <a:lnTo>
                    <a:pt x="74" y="38"/>
                  </a:lnTo>
                  <a:lnTo>
                    <a:pt x="79" y="37"/>
                  </a:lnTo>
                  <a:lnTo>
                    <a:pt x="84" y="36"/>
                  </a:lnTo>
                  <a:lnTo>
                    <a:pt x="90" y="36"/>
                  </a:lnTo>
                  <a:lnTo>
                    <a:pt x="96" y="36"/>
                  </a:lnTo>
                  <a:lnTo>
                    <a:pt x="101" y="37"/>
                  </a:lnTo>
                  <a:lnTo>
                    <a:pt x="106" y="38"/>
                  </a:lnTo>
                  <a:lnTo>
                    <a:pt x="111" y="40"/>
                  </a:lnTo>
                  <a:lnTo>
                    <a:pt x="121" y="45"/>
                  </a:lnTo>
                  <a:lnTo>
                    <a:pt x="128" y="52"/>
                  </a:lnTo>
                  <a:lnTo>
                    <a:pt x="135" y="59"/>
                  </a:lnTo>
                  <a:lnTo>
                    <a:pt x="140" y="69"/>
                  </a:lnTo>
                  <a:lnTo>
                    <a:pt x="141" y="73"/>
                  </a:lnTo>
                  <a:lnTo>
                    <a:pt x="143" y="79"/>
                  </a:lnTo>
                  <a:lnTo>
                    <a:pt x="143" y="84"/>
                  </a:lnTo>
                  <a:lnTo>
                    <a:pt x="144" y="90"/>
                  </a:lnTo>
                  <a:lnTo>
                    <a:pt x="143" y="95"/>
                  </a:lnTo>
                  <a:lnTo>
                    <a:pt x="143" y="100"/>
                  </a:lnTo>
                  <a:lnTo>
                    <a:pt x="141" y="106"/>
                  </a:lnTo>
                  <a:lnTo>
                    <a:pt x="140" y="111"/>
                  </a:lnTo>
                  <a:lnTo>
                    <a:pt x="135" y="120"/>
                  </a:lnTo>
                  <a:lnTo>
                    <a:pt x="128" y="127"/>
                  </a:lnTo>
                  <a:lnTo>
                    <a:pt x="121" y="135"/>
                  </a:lnTo>
                  <a:lnTo>
                    <a:pt x="111" y="139"/>
                  </a:lnTo>
                  <a:lnTo>
                    <a:pt x="106" y="141"/>
                  </a:lnTo>
                  <a:lnTo>
                    <a:pt x="101" y="143"/>
                  </a:lnTo>
                  <a:lnTo>
                    <a:pt x="96" y="144"/>
                  </a:lnTo>
                  <a:lnTo>
                    <a:pt x="90" y="144"/>
                  </a:lnTo>
                  <a:close/>
                  <a:moveTo>
                    <a:pt x="90" y="0"/>
                  </a:moveTo>
                  <a:lnTo>
                    <a:pt x="81" y="0"/>
                  </a:lnTo>
                  <a:lnTo>
                    <a:pt x="72" y="1"/>
                  </a:lnTo>
                  <a:lnTo>
                    <a:pt x="63" y="4"/>
                  </a:lnTo>
                  <a:lnTo>
                    <a:pt x="55" y="6"/>
                  </a:lnTo>
                  <a:lnTo>
                    <a:pt x="47" y="11"/>
                  </a:lnTo>
                  <a:lnTo>
                    <a:pt x="40" y="15"/>
                  </a:lnTo>
                  <a:lnTo>
                    <a:pt x="33" y="21"/>
                  </a:lnTo>
                  <a:lnTo>
                    <a:pt x="27" y="26"/>
                  </a:lnTo>
                  <a:lnTo>
                    <a:pt x="20" y="32"/>
                  </a:lnTo>
                  <a:lnTo>
                    <a:pt x="15" y="40"/>
                  </a:lnTo>
                  <a:lnTo>
                    <a:pt x="11" y="46"/>
                  </a:lnTo>
                  <a:lnTo>
                    <a:pt x="7" y="55"/>
                  </a:lnTo>
                  <a:lnTo>
                    <a:pt x="4" y="63"/>
                  </a:lnTo>
                  <a:lnTo>
                    <a:pt x="2" y="71"/>
                  </a:lnTo>
                  <a:lnTo>
                    <a:pt x="1" y="81"/>
                  </a:lnTo>
                  <a:lnTo>
                    <a:pt x="0" y="90"/>
                  </a:lnTo>
                  <a:lnTo>
                    <a:pt x="1" y="99"/>
                  </a:lnTo>
                  <a:lnTo>
                    <a:pt x="2" y="108"/>
                  </a:lnTo>
                  <a:lnTo>
                    <a:pt x="4" y="117"/>
                  </a:lnTo>
                  <a:lnTo>
                    <a:pt x="7" y="125"/>
                  </a:lnTo>
                  <a:lnTo>
                    <a:pt x="11" y="133"/>
                  </a:lnTo>
                  <a:lnTo>
                    <a:pt x="15" y="140"/>
                  </a:lnTo>
                  <a:lnTo>
                    <a:pt x="20" y="147"/>
                  </a:lnTo>
                  <a:lnTo>
                    <a:pt x="27" y="153"/>
                  </a:lnTo>
                  <a:lnTo>
                    <a:pt x="33" y="159"/>
                  </a:lnTo>
                  <a:lnTo>
                    <a:pt x="40" y="164"/>
                  </a:lnTo>
                  <a:lnTo>
                    <a:pt x="47" y="168"/>
                  </a:lnTo>
                  <a:lnTo>
                    <a:pt x="55" y="173"/>
                  </a:lnTo>
                  <a:lnTo>
                    <a:pt x="63" y="176"/>
                  </a:lnTo>
                  <a:lnTo>
                    <a:pt x="72" y="178"/>
                  </a:lnTo>
                  <a:lnTo>
                    <a:pt x="81" y="179"/>
                  </a:lnTo>
                  <a:lnTo>
                    <a:pt x="90" y="179"/>
                  </a:lnTo>
                  <a:lnTo>
                    <a:pt x="99" y="179"/>
                  </a:lnTo>
                  <a:lnTo>
                    <a:pt x="108" y="178"/>
                  </a:lnTo>
                  <a:lnTo>
                    <a:pt x="116" y="176"/>
                  </a:lnTo>
                  <a:lnTo>
                    <a:pt x="125" y="173"/>
                  </a:lnTo>
                  <a:lnTo>
                    <a:pt x="133" y="168"/>
                  </a:lnTo>
                  <a:lnTo>
                    <a:pt x="140" y="164"/>
                  </a:lnTo>
                  <a:lnTo>
                    <a:pt x="148" y="159"/>
                  </a:lnTo>
                  <a:lnTo>
                    <a:pt x="153" y="153"/>
                  </a:lnTo>
                  <a:lnTo>
                    <a:pt x="160" y="147"/>
                  </a:lnTo>
                  <a:lnTo>
                    <a:pt x="165" y="140"/>
                  </a:lnTo>
                  <a:lnTo>
                    <a:pt x="169" y="133"/>
                  </a:lnTo>
                  <a:lnTo>
                    <a:pt x="173" y="125"/>
                  </a:lnTo>
                  <a:lnTo>
                    <a:pt x="176" y="117"/>
                  </a:lnTo>
                  <a:lnTo>
                    <a:pt x="178" y="108"/>
                  </a:lnTo>
                  <a:lnTo>
                    <a:pt x="179" y="99"/>
                  </a:lnTo>
                  <a:lnTo>
                    <a:pt x="180" y="90"/>
                  </a:lnTo>
                  <a:lnTo>
                    <a:pt x="179" y="81"/>
                  </a:lnTo>
                  <a:lnTo>
                    <a:pt x="178" y="71"/>
                  </a:lnTo>
                  <a:lnTo>
                    <a:pt x="176" y="63"/>
                  </a:lnTo>
                  <a:lnTo>
                    <a:pt x="173" y="55"/>
                  </a:lnTo>
                  <a:lnTo>
                    <a:pt x="169" y="46"/>
                  </a:lnTo>
                  <a:lnTo>
                    <a:pt x="165" y="40"/>
                  </a:lnTo>
                  <a:lnTo>
                    <a:pt x="160" y="32"/>
                  </a:lnTo>
                  <a:lnTo>
                    <a:pt x="153" y="26"/>
                  </a:lnTo>
                  <a:lnTo>
                    <a:pt x="148" y="21"/>
                  </a:lnTo>
                  <a:lnTo>
                    <a:pt x="140" y="15"/>
                  </a:lnTo>
                  <a:lnTo>
                    <a:pt x="133" y="11"/>
                  </a:lnTo>
                  <a:lnTo>
                    <a:pt x="125" y="6"/>
                  </a:lnTo>
                  <a:lnTo>
                    <a:pt x="116" y="4"/>
                  </a:lnTo>
                  <a:lnTo>
                    <a:pt x="108" y="1"/>
                  </a:lnTo>
                  <a:lnTo>
                    <a:pt x="99" y="0"/>
                  </a:lnTo>
                  <a:lnTo>
                    <a:pt x="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33" name="Freeform 41">
              <a:extLst>
                <a:ext uri="{FF2B5EF4-FFF2-40B4-BE49-F238E27FC236}">
                  <a16:creationId xmlns:a16="http://schemas.microsoft.com/office/drawing/2014/main" id="{3ACCBDA2-BC8F-4F80-8FF2-E3906F3185D8}"/>
                </a:ext>
              </a:extLst>
            </p:cNvPr>
            <p:cNvSpPr>
              <a:spLocks noEditPoints="1"/>
            </p:cNvSpPr>
            <p:nvPr/>
          </p:nvSpPr>
          <p:spPr bwMode="auto">
            <a:xfrm>
              <a:off x="7285831" y="3861197"/>
              <a:ext cx="57150" cy="57150"/>
            </a:xfrm>
            <a:custGeom>
              <a:avLst/>
              <a:gdLst>
                <a:gd name="T0" fmla="*/ 79 w 144"/>
                <a:gd name="T1" fmla="*/ 37 h 144"/>
                <a:gd name="T2" fmla="*/ 92 w 144"/>
                <a:gd name="T3" fmla="*/ 42 h 144"/>
                <a:gd name="T4" fmla="*/ 102 w 144"/>
                <a:gd name="T5" fmla="*/ 52 h 144"/>
                <a:gd name="T6" fmla="*/ 107 w 144"/>
                <a:gd name="T7" fmla="*/ 65 h 144"/>
                <a:gd name="T8" fmla="*/ 107 w 144"/>
                <a:gd name="T9" fmla="*/ 79 h 144"/>
                <a:gd name="T10" fmla="*/ 102 w 144"/>
                <a:gd name="T11" fmla="*/ 92 h 144"/>
                <a:gd name="T12" fmla="*/ 92 w 144"/>
                <a:gd name="T13" fmla="*/ 102 h 144"/>
                <a:gd name="T14" fmla="*/ 79 w 144"/>
                <a:gd name="T15" fmla="*/ 107 h 144"/>
                <a:gd name="T16" fmla="*/ 65 w 144"/>
                <a:gd name="T17" fmla="*/ 107 h 144"/>
                <a:gd name="T18" fmla="*/ 52 w 144"/>
                <a:gd name="T19" fmla="*/ 102 h 144"/>
                <a:gd name="T20" fmla="*/ 42 w 144"/>
                <a:gd name="T21" fmla="*/ 92 h 144"/>
                <a:gd name="T22" fmla="*/ 37 w 144"/>
                <a:gd name="T23" fmla="*/ 79 h 144"/>
                <a:gd name="T24" fmla="*/ 37 w 144"/>
                <a:gd name="T25" fmla="*/ 65 h 144"/>
                <a:gd name="T26" fmla="*/ 42 w 144"/>
                <a:gd name="T27" fmla="*/ 52 h 144"/>
                <a:gd name="T28" fmla="*/ 52 w 144"/>
                <a:gd name="T29" fmla="*/ 42 h 144"/>
                <a:gd name="T30" fmla="*/ 65 w 144"/>
                <a:gd name="T31" fmla="*/ 37 h 144"/>
                <a:gd name="T32" fmla="*/ 72 w 144"/>
                <a:gd name="T33" fmla="*/ 36 h 144"/>
                <a:gd name="T34" fmla="*/ 0 w 144"/>
                <a:gd name="T35" fmla="*/ 79 h 144"/>
                <a:gd name="T36" fmla="*/ 3 w 144"/>
                <a:gd name="T37" fmla="*/ 93 h 144"/>
                <a:gd name="T38" fmla="*/ 9 w 144"/>
                <a:gd name="T39" fmla="*/ 106 h 144"/>
                <a:gd name="T40" fmla="*/ 16 w 144"/>
                <a:gd name="T41" fmla="*/ 118 h 144"/>
                <a:gd name="T42" fmla="*/ 26 w 144"/>
                <a:gd name="T43" fmla="*/ 127 h 144"/>
                <a:gd name="T44" fmla="*/ 38 w 144"/>
                <a:gd name="T45" fmla="*/ 135 h 144"/>
                <a:gd name="T46" fmla="*/ 51 w 144"/>
                <a:gd name="T47" fmla="*/ 140 h 144"/>
                <a:gd name="T48" fmla="*/ 65 w 144"/>
                <a:gd name="T49" fmla="*/ 144 h 144"/>
                <a:gd name="T50" fmla="*/ 79 w 144"/>
                <a:gd name="T51" fmla="*/ 144 h 144"/>
                <a:gd name="T52" fmla="*/ 93 w 144"/>
                <a:gd name="T53" fmla="*/ 140 h 144"/>
                <a:gd name="T54" fmla="*/ 106 w 144"/>
                <a:gd name="T55" fmla="*/ 135 h 144"/>
                <a:gd name="T56" fmla="*/ 118 w 144"/>
                <a:gd name="T57" fmla="*/ 127 h 144"/>
                <a:gd name="T58" fmla="*/ 128 w 144"/>
                <a:gd name="T59" fmla="*/ 118 h 144"/>
                <a:gd name="T60" fmla="*/ 135 w 144"/>
                <a:gd name="T61" fmla="*/ 106 h 144"/>
                <a:gd name="T62" fmla="*/ 140 w 144"/>
                <a:gd name="T63" fmla="*/ 93 h 144"/>
                <a:gd name="T64" fmla="*/ 144 w 144"/>
                <a:gd name="T65" fmla="*/ 79 h 144"/>
                <a:gd name="T66" fmla="*/ 144 w 144"/>
                <a:gd name="T67" fmla="*/ 65 h 144"/>
                <a:gd name="T68" fmla="*/ 140 w 144"/>
                <a:gd name="T69" fmla="*/ 51 h 144"/>
                <a:gd name="T70" fmla="*/ 135 w 144"/>
                <a:gd name="T71" fmla="*/ 38 h 144"/>
                <a:gd name="T72" fmla="*/ 128 w 144"/>
                <a:gd name="T73" fmla="*/ 26 h 144"/>
                <a:gd name="T74" fmla="*/ 118 w 144"/>
                <a:gd name="T75" fmla="*/ 16 h 144"/>
                <a:gd name="T76" fmla="*/ 106 w 144"/>
                <a:gd name="T77" fmla="*/ 9 h 144"/>
                <a:gd name="T78" fmla="*/ 93 w 144"/>
                <a:gd name="T79" fmla="*/ 3 h 144"/>
                <a:gd name="T80" fmla="*/ 79 w 144"/>
                <a:gd name="T81" fmla="*/ 0 h 144"/>
                <a:gd name="T82" fmla="*/ 65 w 144"/>
                <a:gd name="T83" fmla="*/ 0 h 144"/>
                <a:gd name="T84" fmla="*/ 51 w 144"/>
                <a:gd name="T85" fmla="*/ 3 h 144"/>
                <a:gd name="T86" fmla="*/ 38 w 144"/>
                <a:gd name="T87" fmla="*/ 9 h 144"/>
                <a:gd name="T88" fmla="*/ 26 w 144"/>
                <a:gd name="T89" fmla="*/ 16 h 144"/>
                <a:gd name="T90" fmla="*/ 16 w 144"/>
                <a:gd name="T91" fmla="*/ 26 h 144"/>
                <a:gd name="T92" fmla="*/ 9 w 144"/>
                <a:gd name="T93" fmla="*/ 38 h 144"/>
                <a:gd name="T94" fmla="*/ 3 w 144"/>
                <a:gd name="T95" fmla="*/ 51 h 144"/>
                <a:gd name="T96" fmla="*/ 0 w 144"/>
                <a:gd name="T97" fmla="*/ 65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144">
                  <a:moveTo>
                    <a:pt x="72" y="36"/>
                  </a:moveTo>
                  <a:lnTo>
                    <a:pt x="79" y="37"/>
                  </a:lnTo>
                  <a:lnTo>
                    <a:pt x="86" y="39"/>
                  </a:lnTo>
                  <a:lnTo>
                    <a:pt x="92" y="42"/>
                  </a:lnTo>
                  <a:lnTo>
                    <a:pt x="97" y="46"/>
                  </a:lnTo>
                  <a:lnTo>
                    <a:pt x="102" y="52"/>
                  </a:lnTo>
                  <a:lnTo>
                    <a:pt x="105" y="57"/>
                  </a:lnTo>
                  <a:lnTo>
                    <a:pt x="107" y="65"/>
                  </a:lnTo>
                  <a:lnTo>
                    <a:pt x="108" y="71"/>
                  </a:lnTo>
                  <a:lnTo>
                    <a:pt x="107" y="79"/>
                  </a:lnTo>
                  <a:lnTo>
                    <a:pt x="105" y="85"/>
                  </a:lnTo>
                  <a:lnTo>
                    <a:pt x="102" y="92"/>
                  </a:lnTo>
                  <a:lnTo>
                    <a:pt x="97" y="97"/>
                  </a:lnTo>
                  <a:lnTo>
                    <a:pt x="92" y="102"/>
                  </a:lnTo>
                  <a:lnTo>
                    <a:pt x="86" y="105"/>
                  </a:lnTo>
                  <a:lnTo>
                    <a:pt x="79" y="107"/>
                  </a:lnTo>
                  <a:lnTo>
                    <a:pt x="72" y="108"/>
                  </a:lnTo>
                  <a:lnTo>
                    <a:pt x="65" y="107"/>
                  </a:lnTo>
                  <a:lnTo>
                    <a:pt x="58" y="105"/>
                  </a:lnTo>
                  <a:lnTo>
                    <a:pt x="52" y="102"/>
                  </a:lnTo>
                  <a:lnTo>
                    <a:pt x="47" y="97"/>
                  </a:lnTo>
                  <a:lnTo>
                    <a:pt x="42" y="92"/>
                  </a:lnTo>
                  <a:lnTo>
                    <a:pt x="39" y="85"/>
                  </a:lnTo>
                  <a:lnTo>
                    <a:pt x="37" y="79"/>
                  </a:lnTo>
                  <a:lnTo>
                    <a:pt x="36" y="71"/>
                  </a:lnTo>
                  <a:lnTo>
                    <a:pt x="37" y="65"/>
                  </a:lnTo>
                  <a:lnTo>
                    <a:pt x="39" y="57"/>
                  </a:lnTo>
                  <a:lnTo>
                    <a:pt x="42" y="52"/>
                  </a:lnTo>
                  <a:lnTo>
                    <a:pt x="47" y="46"/>
                  </a:lnTo>
                  <a:lnTo>
                    <a:pt x="52" y="42"/>
                  </a:lnTo>
                  <a:lnTo>
                    <a:pt x="58" y="39"/>
                  </a:lnTo>
                  <a:lnTo>
                    <a:pt x="65" y="37"/>
                  </a:lnTo>
                  <a:lnTo>
                    <a:pt x="72" y="36"/>
                  </a:lnTo>
                  <a:lnTo>
                    <a:pt x="72" y="36"/>
                  </a:lnTo>
                  <a:close/>
                  <a:moveTo>
                    <a:pt x="0" y="71"/>
                  </a:moveTo>
                  <a:lnTo>
                    <a:pt x="0" y="79"/>
                  </a:lnTo>
                  <a:lnTo>
                    <a:pt x="1" y="86"/>
                  </a:lnTo>
                  <a:lnTo>
                    <a:pt x="3" y="93"/>
                  </a:lnTo>
                  <a:lnTo>
                    <a:pt x="5" y="99"/>
                  </a:lnTo>
                  <a:lnTo>
                    <a:pt x="9" y="106"/>
                  </a:lnTo>
                  <a:lnTo>
                    <a:pt x="12" y="112"/>
                  </a:lnTo>
                  <a:lnTo>
                    <a:pt x="16" y="118"/>
                  </a:lnTo>
                  <a:lnTo>
                    <a:pt x="21" y="123"/>
                  </a:lnTo>
                  <a:lnTo>
                    <a:pt x="26" y="127"/>
                  </a:lnTo>
                  <a:lnTo>
                    <a:pt x="31" y="132"/>
                  </a:lnTo>
                  <a:lnTo>
                    <a:pt x="38" y="135"/>
                  </a:lnTo>
                  <a:lnTo>
                    <a:pt x="44" y="138"/>
                  </a:lnTo>
                  <a:lnTo>
                    <a:pt x="51" y="140"/>
                  </a:lnTo>
                  <a:lnTo>
                    <a:pt x="57" y="143"/>
                  </a:lnTo>
                  <a:lnTo>
                    <a:pt x="65" y="144"/>
                  </a:lnTo>
                  <a:lnTo>
                    <a:pt x="72" y="144"/>
                  </a:lnTo>
                  <a:lnTo>
                    <a:pt x="79" y="144"/>
                  </a:lnTo>
                  <a:lnTo>
                    <a:pt x="86" y="143"/>
                  </a:lnTo>
                  <a:lnTo>
                    <a:pt x="93" y="140"/>
                  </a:lnTo>
                  <a:lnTo>
                    <a:pt x="101" y="138"/>
                  </a:lnTo>
                  <a:lnTo>
                    <a:pt x="106" y="135"/>
                  </a:lnTo>
                  <a:lnTo>
                    <a:pt x="112" y="132"/>
                  </a:lnTo>
                  <a:lnTo>
                    <a:pt x="118" y="127"/>
                  </a:lnTo>
                  <a:lnTo>
                    <a:pt x="123" y="123"/>
                  </a:lnTo>
                  <a:lnTo>
                    <a:pt x="128" y="118"/>
                  </a:lnTo>
                  <a:lnTo>
                    <a:pt x="132" y="112"/>
                  </a:lnTo>
                  <a:lnTo>
                    <a:pt x="135" y="106"/>
                  </a:lnTo>
                  <a:lnTo>
                    <a:pt x="138" y="99"/>
                  </a:lnTo>
                  <a:lnTo>
                    <a:pt x="140" y="93"/>
                  </a:lnTo>
                  <a:lnTo>
                    <a:pt x="143" y="86"/>
                  </a:lnTo>
                  <a:lnTo>
                    <a:pt x="144" y="79"/>
                  </a:lnTo>
                  <a:lnTo>
                    <a:pt x="144" y="71"/>
                  </a:lnTo>
                  <a:lnTo>
                    <a:pt x="144" y="65"/>
                  </a:lnTo>
                  <a:lnTo>
                    <a:pt x="143" y="57"/>
                  </a:lnTo>
                  <a:lnTo>
                    <a:pt x="140" y="51"/>
                  </a:lnTo>
                  <a:lnTo>
                    <a:pt x="138" y="43"/>
                  </a:lnTo>
                  <a:lnTo>
                    <a:pt x="135" y="38"/>
                  </a:lnTo>
                  <a:lnTo>
                    <a:pt x="132" y="31"/>
                  </a:lnTo>
                  <a:lnTo>
                    <a:pt x="128" y="26"/>
                  </a:lnTo>
                  <a:lnTo>
                    <a:pt x="123" y="21"/>
                  </a:lnTo>
                  <a:lnTo>
                    <a:pt x="118" y="16"/>
                  </a:lnTo>
                  <a:lnTo>
                    <a:pt x="112" y="12"/>
                  </a:lnTo>
                  <a:lnTo>
                    <a:pt x="106" y="9"/>
                  </a:lnTo>
                  <a:lnTo>
                    <a:pt x="101" y="5"/>
                  </a:lnTo>
                  <a:lnTo>
                    <a:pt x="93" y="3"/>
                  </a:lnTo>
                  <a:lnTo>
                    <a:pt x="86" y="1"/>
                  </a:lnTo>
                  <a:lnTo>
                    <a:pt x="79" y="0"/>
                  </a:lnTo>
                  <a:lnTo>
                    <a:pt x="72" y="0"/>
                  </a:lnTo>
                  <a:lnTo>
                    <a:pt x="65" y="0"/>
                  </a:lnTo>
                  <a:lnTo>
                    <a:pt x="57" y="1"/>
                  </a:lnTo>
                  <a:lnTo>
                    <a:pt x="51" y="3"/>
                  </a:lnTo>
                  <a:lnTo>
                    <a:pt x="44" y="5"/>
                  </a:lnTo>
                  <a:lnTo>
                    <a:pt x="38" y="9"/>
                  </a:lnTo>
                  <a:lnTo>
                    <a:pt x="31" y="12"/>
                  </a:lnTo>
                  <a:lnTo>
                    <a:pt x="26" y="16"/>
                  </a:lnTo>
                  <a:lnTo>
                    <a:pt x="21" y="21"/>
                  </a:lnTo>
                  <a:lnTo>
                    <a:pt x="16" y="26"/>
                  </a:lnTo>
                  <a:lnTo>
                    <a:pt x="12" y="31"/>
                  </a:lnTo>
                  <a:lnTo>
                    <a:pt x="9" y="38"/>
                  </a:lnTo>
                  <a:lnTo>
                    <a:pt x="5" y="43"/>
                  </a:lnTo>
                  <a:lnTo>
                    <a:pt x="3" y="51"/>
                  </a:lnTo>
                  <a:lnTo>
                    <a:pt x="1" y="57"/>
                  </a:lnTo>
                  <a:lnTo>
                    <a:pt x="0" y="65"/>
                  </a:lnTo>
                  <a:lnTo>
                    <a:pt x="0"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34" name="Freeform 42">
              <a:extLst>
                <a:ext uri="{FF2B5EF4-FFF2-40B4-BE49-F238E27FC236}">
                  <a16:creationId xmlns:a16="http://schemas.microsoft.com/office/drawing/2014/main" id="{D82301FE-B479-47C8-93B4-14CE9C12A6F8}"/>
                </a:ext>
              </a:extLst>
            </p:cNvPr>
            <p:cNvSpPr>
              <a:spLocks/>
            </p:cNvSpPr>
            <p:nvPr/>
          </p:nvSpPr>
          <p:spPr bwMode="auto">
            <a:xfrm>
              <a:off x="7342981" y="3961209"/>
              <a:ext cx="28575" cy="28575"/>
            </a:xfrm>
            <a:custGeom>
              <a:avLst/>
              <a:gdLst>
                <a:gd name="T0" fmla="*/ 36 w 72"/>
                <a:gd name="T1" fmla="*/ 72 h 72"/>
                <a:gd name="T2" fmla="*/ 43 w 72"/>
                <a:gd name="T3" fmla="*/ 71 h 72"/>
                <a:gd name="T4" fmla="*/ 50 w 72"/>
                <a:gd name="T5" fmla="*/ 69 h 72"/>
                <a:gd name="T6" fmla="*/ 56 w 72"/>
                <a:gd name="T7" fmla="*/ 66 h 72"/>
                <a:gd name="T8" fmla="*/ 61 w 72"/>
                <a:gd name="T9" fmla="*/ 61 h 72"/>
                <a:gd name="T10" fmla="*/ 66 w 72"/>
                <a:gd name="T11" fmla="*/ 56 h 72"/>
                <a:gd name="T12" fmla="*/ 69 w 72"/>
                <a:gd name="T13" fmla="*/ 49 h 72"/>
                <a:gd name="T14" fmla="*/ 71 w 72"/>
                <a:gd name="T15" fmla="*/ 43 h 72"/>
                <a:gd name="T16" fmla="*/ 72 w 72"/>
                <a:gd name="T17" fmla="*/ 35 h 72"/>
                <a:gd name="T18" fmla="*/ 71 w 72"/>
                <a:gd name="T19" fmla="*/ 29 h 72"/>
                <a:gd name="T20" fmla="*/ 69 w 72"/>
                <a:gd name="T21" fmla="*/ 21 h 72"/>
                <a:gd name="T22" fmla="*/ 66 w 72"/>
                <a:gd name="T23" fmla="*/ 16 h 72"/>
                <a:gd name="T24" fmla="*/ 61 w 72"/>
                <a:gd name="T25" fmla="*/ 10 h 72"/>
                <a:gd name="T26" fmla="*/ 56 w 72"/>
                <a:gd name="T27" fmla="*/ 6 h 72"/>
                <a:gd name="T28" fmla="*/ 50 w 72"/>
                <a:gd name="T29" fmla="*/ 3 h 72"/>
                <a:gd name="T30" fmla="*/ 43 w 72"/>
                <a:gd name="T31" fmla="*/ 1 h 72"/>
                <a:gd name="T32" fmla="*/ 36 w 72"/>
                <a:gd name="T33" fmla="*/ 0 h 72"/>
                <a:gd name="T34" fmla="*/ 29 w 72"/>
                <a:gd name="T35" fmla="*/ 1 h 72"/>
                <a:gd name="T36" fmla="*/ 22 w 72"/>
                <a:gd name="T37" fmla="*/ 3 h 72"/>
                <a:gd name="T38" fmla="*/ 16 w 72"/>
                <a:gd name="T39" fmla="*/ 6 h 72"/>
                <a:gd name="T40" fmla="*/ 11 w 72"/>
                <a:gd name="T41" fmla="*/ 10 h 72"/>
                <a:gd name="T42" fmla="*/ 6 w 72"/>
                <a:gd name="T43" fmla="*/ 16 h 72"/>
                <a:gd name="T44" fmla="*/ 3 w 72"/>
                <a:gd name="T45" fmla="*/ 21 h 72"/>
                <a:gd name="T46" fmla="*/ 1 w 72"/>
                <a:gd name="T47" fmla="*/ 29 h 72"/>
                <a:gd name="T48" fmla="*/ 0 w 72"/>
                <a:gd name="T49" fmla="*/ 35 h 72"/>
                <a:gd name="T50" fmla="*/ 1 w 72"/>
                <a:gd name="T51" fmla="*/ 43 h 72"/>
                <a:gd name="T52" fmla="*/ 3 w 72"/>
                <a:gd name="T53" fmla="*/ 49 h 72"/>
                <a:gd name="T54" fmla="*/ 6 w 72"/>
                <a:gd name="T55" fmla="*/ 56 h 72"/>
                <a:gd name="T56" fmla="*/ 11 w 72"/>
                <a:gd name="T57" fmla="*/ 61 h 72"/>
                <a:gd name="T58" fmla="*/ 16 w 72"/>
                <a:gd name="T59" fmla="*/ 66 h 72"/>
                <a:gd name="T60" fmla="*/ 22 w 72"/>
                <a:gd name="T61" fmla="*/ 69 h 72"/>
                <a:gd name="T62" fmla="*/ 29 w 72"/>
                <a:gd name="T63" fmla="*/ 71 h 72"/>
                <a:gd name="T64" fmla="*/ 36 w 72"/>
                <a:gd name="T65"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72">
                  <a:moveTo>
                    <a:pt x="36" y="72"/>
                  </a:moveTo>
                  <a:lnTo>
                    <a:pt x="43" y="71"/>
                  </a:lnTo>
                  <a:lnTo>
                    <a:pt x="50" y="69"/>
                  </a:lnTo>
                  <a:lnTo>
                    <a:pt x="56" y="66"/>
                  </a:lnTo>
                  <a:lnTo>
                    <a:pt x="61" y="61"/>
                  </a:lnTo>
                  <a:lnTo>
                    <a:pt x="66" y="56"/>
                  </a:lnTo>
                  <a:lnTo>
                    <a:pt x="69" y="49"/>
                  </a:lnTo>
                  <a:lnTo>
                    <a:pt x="71" y="43"/>
                  </a:lnTo>
                  <a:lnTo>
                    <a:pt x="72" y="35"/>
                  </a:lnTo>
                  <a:lnTo>
                    <a:pt x="71" y="29"/>
                  </a:lnTo>
                  <a:lnTo>
                    <a:pt x="69" y="21"/>
                  </a:lnTo>
                  <a:lnTo>
                    <a:pt x="66" y="16"/>
                  </a:lnTo>
                  <a:lnTo>
                    <a:pt x="61" y="10"/>
                  </a:lnTo>
                  <a:lnTo>
                    <a:pt x="56" y="6"/>
                  </a:lnTo>
                  <a:lnTo>
                    <a:pt x="50" y="3"/>
                  </a:lnTo>
                  <a:lnTo>
                    <a:pt x="43" y="1"/>
                  </a:lnTo>
                  <a:lnTo>
                    <a:pt x="36" y="0"/>
                  </a:lnTo>
                  <a:lnTo>
                    <a:pt x="29" y="1"/>
                  </a:lnTo>
                  <a:lnTo>
                    <a:pt x="22" y="3"/>
                  </a:lnTo>
                  <a:lnTo>
                    <a:pt x="16" y="6"/>
                  </a:lnTo>
                  <a:lnTo>
                    <a:pt x="11" y="10"/>
                  </a:lnTo>
                  <a:lnTo>
                    <a:pt x="6" y="16"/>
                  </a:lnTo>
                  <a:lnTo>
                    <a:pt x="3" y="21"/>
                  </a:lnTo>
                  <a:lnTo>
                    <a:pt x="1" y="29"/>
                  </a:lnTo>
                  <a:lnTo>
                    <a:pt x="0" y="35"/>
                  </a:lnTo>
                  <a:lnTo>
                    <a:pt x="1" y="43"/>
                  </a:lnTo>
                  <a:lnTo>
                    <a:pt x="3" y="49"/>
                  </a:lnTo>
                  <a:lnTo>
                    <a:pt x="6" y="56"/>
                  </a:lnTo>
                  <a:lnTo>
                    <a:pt x="11" y="61"/>
                  </a:lnTo>
                  <a:lnTo>
                    <a:pt x="16" y="66"/>
                  </a:lnTo>
                  <a:lnTo>
                    <a:pt x="22" y="69"/>
                  </a:lnTo>
                  <a:lnTo>
                    <a:pt x="29" y="71"/>
                  </a:lnTo>
                  <a:lnTo>
                    <a:pt x="3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35" name="Freeform 43">
              <a:extLst>
                <a:ext uri="{FF2B5EF4-FFF2-40B4-BE49-F238E27FC236}">
                  <a16:creationId xmlns:a16="http://schemas.microsoft.com/office/drawing/2014/main" id="{6C528E2F-D132-4F5E-89D5-087F2BC7DA0B}"/>
                </a:ext>
              </a:extLst>
            </p:cNvPr>
            <p:cNvSpPr>
              <a:spLocks/>
            </p:cNvSpPr>
            <p:nvPr/>
          </p:nvSpPr>
          <p:spPr bwMode="auto">
            <a:xfrm>
              <a:off x="7571581" y="3746897"/>
              <a:ext cx="28575" cy="28575"/>
            </a:xfrm>
            <a:custGeom>
              <a:avLst/>
              <a:gdLst>
                <a:gd name="T0" fmla="*/ 36 w 72"/>
                <a:gd name="T1" fmla="*/ 0 h 72"/>
                <a:gd name="T2" fmla="*/ 29 w 72"/>
                <a:gd name="T3" fmla="*/ 1 h 72"/>
                <a:gd name="T4" fmla="*/ 22 w 72"/>
                <a:gd name="T5" fmla="*/ 3 h 72"/>
                <a:gd name="T6" fmla="*/ 16 w 72"/>
                <a:gd name="T7" fmla="*/ 6 h 72"/>
                <a:gd name="T8" fmla="*/ 10 w 72"/>
                <a:gd name="T9" fmla="*/ 10 h 72"/>
                <a:gd name="T10" fmla="*/ 6 w 72"/>
                <a:gd name="T11" fmla="*/ 16 h 72"/>
                <a:gd name="T12" fmla="*/ 3 w 72"/>
                <a:gd name="T13" fmla="*/ 21 h 72"/>
                <a:gd name="T14" fmla="*/ 0 w 72"/>
                <a:gd name="T15" fmla="*/ 29 h 72"/>
                <a:gd name="T16" fmla="*/ 0 w 72"/>
                <a:gd name="T17" fmla="*/ 35 h 72"/>
                <a:gd name="T18" fmla="*/ 0 w 72"/>
                <a:gd name="T19" fmla="*/ 43 h 72"/>
                <a:gd name="T20" fmla="*/ 3 w 72"/>
                <a:gd name="T21" fmla="*/ 49 h 72"/>
                <a:gd name="T22" fmla="*/ 6 w 72"/>
                <a:gd name="T23" fmla="*/ 56 h 72"/>
                <a:gd name="T24" fmla="*/ 10 w 72"/>
                <a:gd name="T25" fmla="*/ 61 h 72"/>
                <a:gd name="T26" fmla="*/ 16 w 72"/>
                <a:gd name="T27" fmla="*/ 66 h 72"/>
                <a:gd name="T28" fmla="*/ 22 w 72"/>
                <a:gd name="T29" fmla="*/ 69 h 72"/>
                <a:gd name="T30" fmla="*/ 29 w 72"/>
                <a:gd name="T31" fmla="*/ 71 h 72"/>
                <a:gd name="T32" fmla="*/ 36 w 72"/>
                <a:gd name="T33" fmla="*/ 72 h 72"/>
                <a:gd name="T34" fmla="*/ 44 w 72"/>
                <a:gd name="T35" fmla="*/ 71 h 72"/>
                <a:gd name="T36" fmla="*/ 50 w 72"/>
                <a:gd name="T37" fmla="*/ 69 h 72"/>
                <a:gd name="T38" fmla="*/ 57 w 72"/>
                <a:gd name="T39" fmla="*/ 66 h 72"/>
                <a:gd name="T40" fmla="*/ 61 w 72"/>
                <a:gd name="T41" fmla="*/ 61 h 72"/>
                <a:gd name="T42" fmla="*/ 66 w 72"/>
                <a:gd name="T43" fmla="*/ 56 h 72"/>
                <a:gd name="T44" fmla="*/ 70 w 72"/>
                <a:gd name="T45" fmla="*/ 49 h 72"/>
                <a:gd name="T46" fmla="*/ 72 w 72"/>
                <a:gd name="T47" fmla="*/ 43 h 72"/>
                <a:gd name="T48" fmla="*/ 72 w 72"/>
                <a:gd name="T49" fmla="*/ 35 h 72"/>
                <a:gd name="T50" fmla="*/ 72 w 72"/>
                <a:gd name="T51" fmla="*/ 29 h 72"/>
                <a:gd name="T52" fmla="*/ 70 w 72"/>
                <a:gd name="T53" fmla="*/ 21 h 72"/>
                <a:gd name="T54" fmla="*/ 66 w 72"/>
                <a:gd name="T55" fmla="*/ 16 h 72"/>
                <a:gd name="T56" fmla="*/ 61 w 72"/>
                <a:gd name="T57" fmla="*/ 10 h 72"/>
                <a:gd name="T58" fmla="*/ 57 w 72"/>
                <a:gd name="T59" fmla="*/ 6 h 72"/>
                <a:gd name="T60" fmla="*/ 50 w 72"/>
                <a:gd name="T61" fmla="*/ 3 h 72"/>
                <a:gd name="T62" fmla="*/ 44 w 72"/>
                <a:gd name="T63" fmla="*/ 1 h 72"/>
                <a:gd name="T64" fmla="*/ 36 w 72"/>
                <a:gd name="T6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72">
                  <a:moveTo>
                    <a:pt x="36" y="0"/>
                  </a:moveTo>
                  <a:lnTo>
                    <a:pt x="29" y="1"/>
                  </a:lnTo>
                  <a:lnTo>
                    <a:pt x="22" y="3"/>
                  </a:lnTo>
                  <a:lnTo>
                    <a:pt x="16" y="6"/>
                  </a:lnTo>
                  <a:lnTo>
                    <a:pt x="10" y="10"/>
                  </a:lnTo>
                  <a:lnTo>
                    <a:pt x="6" y="16"/>
                  </a:lnTo>
                  <a:lnTo>
                    <a:pt x="3" y="21"/>
                  </a:lnTo>
                  <a:lnTo>
                    <a:pt x="0" y="29"/>
                  </a:lnTo>
                  <a:lnTo>
                    <a:pt x="0" y="35"/>
                  </a:lnTo>
                  <a:lnTo>
                    <a:pt x="0" y="43"/>
                  </a:lnTo>
                  <a:lnTo>
                    <a:pt x="3" y="49"/>
                  </a:lnTo>
                  <a:lnTo>
                    <a:pt x="6" y="56"/>
                  </a:lnTo>
                  <a:lnTo>
                    <a:pt x="10" y="61"/>
                  </a:lnTo>
                  <a:lnTo>
                    <a:pt x="16" y="66"/>
                  </a:lnTo>
                  <a:lnTo>
                    <a:pt x="22" y="69"/>
                  </a:lnTo>
                  <a:lnTo>
                    <a:pt x="29" y="71"/>
                  </a:lnTo>
                  <a:lnTo>
                    <a:pt x="36" y="72"/>
                  </a:lnTo>
                  <a:lnTo>
                    <a:pt x="44" y="71"/>
                  </a:lnTo>
                  <a:lnTo>
                    <a:pt x="50" y="69"/>
                  </a:lnTo>
                  <a:lnTo>
                    <a:pt x="57" y="66"/>
                  </a:lnTo>
                  <a:lnTo>
                    <a:pt x="61" y="61"/>
                  </a:lnTo>
                  <a:lnTo>
                    <a:pt x="66" y="56"/>
                  </a:lnTo>
                  <a:lnTo>
                    <a:pt x="70" y="49"/>
                  </a:lnTo>
                  <a:lnTo>
                    <a:pt x="72" y="43"/>
                  </a:lnTo>
                  <a:lnTo>
                    <a:pt x="72" y="35"/>
                  </a:lnTo>
                  <a:lnTo>
                    <a:pt x="72" y="29"/>
                  </a:lnTo>
                  <a:lnTo>
                    <a:pt x="70" y="21"/>
                  </a:lnTo>
                  <a:lnTo>
                    <a:pt x="66" y="16"/>
                  </a:lnTo>
                  <a:lnTo>
                    <a:pt x="61" y="10"/>
                  </a:lnTo>
                  <a:lnTo>
                    <a:pt x="57" y="6"/>
                  </a:lnTo>
                  <a:lnTo>
                    <a:pt x="50" y="3"/>
                  </a:lnTo>
                  <a:lnTo>
                    <a:pt x="44" y="1"/>
                  </a:lnTo>
                  <a:lnTo>
                    <a:pt x="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grpSp>
      <p:grpSp>
        <p:nvGrpSpPr>
          <p:cNvPr id="36" name="Group 70">
            <a:extLst>
              <a:ext uri="{FF2B5EF4-FFF2-40B4-BE49-F238E27FC236}">
                <a16:creationId xmlns:a16="http://schemas.microsoft.com/office/drawing/2014/main" id="{95D06101-C7F2-4FC3-B1A0-7CEFEAE82FA7}"/>
              </a:ext>
            </a:extLst>
          </p:cNvPr>
          <p:cNvGrpSpPr/>
          <p:nvPr/>
        </p:nvGrpSpPr>
        <p:grpSpPr>
          <a:xfrm>
            <a:off x="7256110" y="2665975"/>
            <a:ext cx="517480" cy="452795"/>
            <a:chOff x="2734468" y="4611290"/>
            <a:chExt cx="457200" cy="400050"/>
          </a:xfrm>
          <a:solidFill>
            <a:srgbClr val="FFD757"/>
          </a:solidFill>
        </p:grpSpPr>
        <p:sp>
          <p:nvSpPr>
            <p:cNvPr id="37" name="Freeform 104">
              <a:extLst>
                <a:ext uri="{FF2B5EF4-FFF2-40B4-BE49-F238E27FC236}">
                  <a16:creationId xmlns:a16="http://schemas.microsoft.com/office/drawing/2014/main" id="{C37BB901-CF77-4376-9CE9-4A6D804BC690}"/>
                </a:ext>
              </a:extLst>
            </p:cNvPr>
            <p:cNvSpPr>
              <a:spLocks/>
            </p:cNvSpPr>
            <p:nvPr/>
          </p:nvSpPr>
          <p:spPr bwMode="auto">
            <a:xfrm>
              <a:off x="2805906" y="4682728"/>
              <a:ext cx="165100" cy="106363"/>
            </a:xfrm>
            <a:custGeom>
              <a:avLst/>
              <a:gdLst>
                <a:gd name="T0" fmla="*/ 376 w 415"/>
                <a:gd name="T1" fmla="*/ 1 h 270"/>
                <a:gd name="T2" fmla="*/ 337 w 415"/>
                <a:gd name="T3" fmla="*/ 3 h 270"/>
                <a:gd name="T4" fmla="*/ 298 w 415"/>
                <a:gd name="T5" fmla="*/ 8 h 270"/>
                <a:gd name="T6" fmla="*/ 261 w 415"/>
                <a:gd name="T7" fmla="*/ 16 h 270"/>
                <a:gd name="T8" fmla="*/ 227 w 415"/>
                <a:gd name="T9" fmla="*/ 26 h 270"/>
                <a:gd name="T10" fmla="*/ 192 w 415"/>
                <a:gd name="T11" fmla="*/ 37 h 270"/>
                <a:gd name="T12" fmla="*/ 161 w 415"/>
                <a:gd name="T13" fmla="*/ 50 h 270"/>
                <a:gd name="T14" fmla="*/ 132 w 415"/>
                <a:gd name="T15" fmla="*/ 67 h 270"/>
                <a:gd name="T16" fmla="*/ 105 w 415"/>
                <a:gd name="T17" fmla="*/ 84 h 270"/>
                <a:gd name="T18" fmla="*/ 80 w 415"/>
                <a:gd name="T19" fmla="*/ 102 h 270"/>
                <a:gd name="T20" fmla="*/ 58 w 415"/>
                <a:gd name="T21" fmla="*/ 123 h 270"/>
                <a:gd name="T22" fmla="*/ 40 w 415"/>
                <a:gd name="T23" fmla="*/ 143 h 270"/>
                <a:gd name="T24" fmla="*/ 25 w 415"/>
                <a:gd name="T25" fmla="*/ 166 h 270"/>
                <a:gd name="T26" fmla="*/ 13 w 415"/>
                <a:gd name="T27" fmla="*/ 190 h 270"/>
                <a:gd name="T28" fmla="*/ 5 w 415"/>
                <a:gd name="T29" fmla="*/ 215 h 270"/>
                <a:gd name="T30" fmla="*/ 1 w 415"/>
                <a:gd name="T31" fmla="*/ 239 h 270"/>
                <a:gd name="T32" fmla="*/ 1 w 415"/>
                <a:gd name="T33" fmla="*/ 256 h 270"/>
                <a:gd name="T34" fmla="*/ 3 w 415"/>
                <a:gd name="T35" fmla="*/ 262 h 270"/>
                <a:gd name="T36" fmla="*/ 8 w 415"/>
                <a:gd name="T37" fmla="*/ 266 h 270"/>
                <a:gd name="T38" fmla="*/ 15 w 415"/>
                <a:gd name="T39" fmla="*/ 270 h 270"/>
                <a:gd name="T40" fmla="*/ 21 w 415"/>
                <a:gd name="T41" fmla="*/ 270 h 270"/>
                <a:gd name="T42" fmla="*/ 28 w 415"/>
                <a:gd name="T43" fmla="*/ 266 h 270"/>
                <a:gd name="T44" fmla="*/ 33 w 415"/>
                <a:gd name="T45" fmla="*/ 262 h 270"/>
                <a:gd name="T46" fmla="*/ 35 w 415"/>
                <a:gd name="T47" fmla="*/ 256 h 270"/>
                <a:gd name="T48" fmla="*/ 36 w 415"/>
                <a:gd name="T49" fmla="*/ 242 h 270"/>
                <a:gd name="T50" fmla="*/ 41 w 415"/>
                <a:gd name="T51" fmla="*/ 220 h 270"/>
                <a:gd name="T52" fmla="*/ 47 w 415"/>
                <a:gd name="T53" fmla="*/ 199 h 270"/>
                <a:gd name="T54" fmla="*/ 58 w 415"/>
                <a:gd name="T55" fmla="*/ 179 h 270"/>
                <a:gd name="T56" fmla="*/ 73 w 415"/>
                <a:gd name="T57" fmla="*/ 161 h 270"/>
                <a:gd name="T58" fmla="*/ 89 w 415"/>
                <a:gd name="T59" fmla="*/ 142 h 270"/>
                <a:gd name="T60" fmla="*/ 110 w 415"/>
                <a:gd name="T61" fmla="*/ 125 h 270"/>
                <a:gd name="T62" fmla="*/ 132 w 415"/>
                <a:gd name="T63" fmla="*/ 109 h 270"/>
                <a:gd name="T64" fmla="*/ 156 w 415"/>
                <a:gd name="T65" fmla="*/ 94 h 270"/>
                <a:gd name="T66" fmla="*/ 183 w 415"/>
                <a:gd name="T67" fmla="*/ 80 h 270"/>
                <a:gd name="T68" fmla="*/ 228 w 415"/>
                <a:gd name="T69" fmla="*/ 62 h 270"/>
                <a:gd name="T70" fmla="*/ 275 w 415"/>
                <a:gd name="T71" fmla="*/ 49 h 270"/>
                <a:gd name="T72" fmla="*/ 309 w 415"/>
                <a:gd name="T73" fmla="*/ 43 h 270"/>
                <a:gd name="T74" fmla="*/ 343 w 415"/>
                <a:gd name="T75" fmla="*/ 39 h 270"/>
                <a:gd name="T76" fmla="*/ 378 w 415"/>
                <a:gd name="T77" fmla="*/ 36 h 270"/>
                <a:gd name="T78" fmla="*/ 399 w 415"/>
                <a:gd name="T79" fmla="*/ 35 h 270"/>
                <a:gd name="T80" fmla="*/ 406 w 415"/>
                <a:gd name="T81" fmla="*/ 33 h 270"/>
                <a:gd name="T82" fmla="*/ 411 w 415"/>
                <a:gd name="T83" fmla="*/ 28 h 270"/>
                <a:gd name="T84" fmla="*/ 413 w 415"/>
                <a:gd name="T85" fmla="*/ 21 h 270"/>
                <a:gd name="T86" fmla="*/ 413 w 415"/>
                <a:gd name="T87" fmla="*/ 15 h 270"/>
                <a:gd name="T88" fmla="*/ 411 w 415"/>
                <a:gd name="T89" fmla="*/ 8 h 270"/>
                <a:gd name="T90" fmla="*/ 406 w 415"/>
                <a:gd name="T91" fmla="*/ 3 h 270"/>
                <a:gd name="T92" fmla="*/ 399 w 415"/>
                <a:gd name="T93" fmla="*/ 1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5" h="270">
                  <a:moveTo>
                    <a:pt x="396" y="0"/>
                  </a:moveTo>
                  <a:lnTo>
                    <a:pt x="376" y="1"/>
                  </a:lnTo>
                  <a:lnTo>
                    <a:pt x="356" y="1"/>
                  </a:lnTo>
                  <a:lnTo>
                    <a:pt x="337" y="3"/>
                  </a:lnTo>
                  <a:lnTo>
                    <a:pt x="317" y="5"/>
                  </a:lnTo>
                  <a:lnTo>
                    <a:pt x="298" y="8"/>
                  </a:lnTo>
                  <a:lnTo>
                    <a:pt x="280" y="12"/>
                  </a:lnTo>
                  <a:lnTo>
                    <a:pt x="261" y="16"/>
                  </a:lnTo>
                  <a:lnTo>
                    <a:pt x="244" y="20"/>
                  </a:lnTo>
                  <a:lnTo>
                    <a:pt x="227" y="26"/>
                  </a:lnTo>
                  <a:lnTo>
                    <a:pt x="209" y="31"/>
                  </a:lnTo>
                  <a:lnTo>
                    <a:pt x="192" y="37"/>
                  </a:lnTo>
                  <a:lnTo>
                    <a:pt x="177" y="44"/>
                  </a:lnTo>
                  <a:lnTo>
                    <a:pt x="161" y="50"/>
                  </a:lnTo>
                  <a:lnTo>
                    <a:pt x="146" y="58"/>
                  </a:lnTo>
                  <a:lnTo>
                    <a:pt x="132" y="67"/>
                  </a:lnTo>
                  <a:lnTo>
                    <a:pt x="117" y="74"/>
                  </a:lnTo>
                  <a:lnTo>
                    <a:pt x="105" y="84"/>
                  </a:lnTo>
                  <a:lnTo>
                    <a:pt x="92" y="93"/>
                  </a:lnTo>
                  <a:lnTo>
                    <a:pt x="80" y="102"/>
                  </a:lnTo>
                  <a:lnTo>
                    <a:pt x="69" y="112"/>
                  </a:lnTo>
                  <a:lnTo>
                    <a:pt x="58" y="123"/>
                  </a:lnTo>
                  <a:lnTo>
                    <a:pt x="48" y="132"/>
                  </a:lnTo>
                  <a:lnTo>
                    <a:pt x="40" y="143"/>
                  </a:lnTo>
                  <a:lnTo>
                    <a:pt x="32" y="155"/>
                  </a:lnTo>
                  <a:lnTo>
                    <a:pt x="25" y="166"/>
                  </a:lnTo>
                  <a:lnTo>
                    <a:pt x="18" y="178"/>
                  </a:lnTo>
                  <a:lnTo>
                    <a:pt x="13" y="190"/>
                  </a:lnTo>
                  <a:lnTo>
                    <a:pt x="8" y="202"/>
                  </a:lnTo>
                  <a:lnTo>
                    <a:pt x="5" y="215"/>
                  </a:lnTo>
                  <a:lnTo>
                    <a:pt x="2" y="226"/>
                  </a:lnTo>
                  <a:lnTo>
                    <a:pt x="1" y="239"/>
                  </a:lnTo>
                  <a:lnTo>
                    <a:pt x="0" y="252"/>
                  </a:lnTo>
                  <a:lnTo>
                    <a:pt x="1" y="256"/>
                  </a:lnTo>
                  <a:lnTo>
                    <a:pt x="2" y="259"/>
                  </a:lnTo>
                  <a:lnTo>
                    <a:pt x="3" y="262"/>
                  </a:lnTo>
                  <a:lnTo>
                    <a:pt x="5" y="264"/>
                  </a:lnTo>
                  <a:lnTo>
                    <a:pt x="8" y="266"/>
                  </a:lnTo>
                  <a:lnTo>
                    <a:pt x="11" y="269"/>
                  </a:lnTo>
                  <a:lnTo>
                    <a:pt x="15" y="270"/>
                  </a:lnTo>
                  <a:lnTo>
                    <a:pt x="18" y="270"/>
                  </a:lnTo>
                  <a:lnTo>
                    <a:pt x="21" y="270"/>
                  </a:lnTo>
                  <a:lnTo>
                    <a:pt x="25" y="269"/>
                  </a:lnTo>
                  <a:lnTo>
                    <a:pt x="28" y="266"/>
                  </a:lnTo>
                  <a:lnTo>
                    <a:pt x="31" y="264"/>
                  </a:lnTo>
                  <a:lnTo>
                    <a:pt x="33" y="262"/>
                  </a:lnTo>
                  <a:lnTo>
                    <a:pt x="34" y="259"/>
                  </a:lnTo>
                  <a:lnTo>
                    <a:pt x="35" y="256"/>
                  </a:lnTo>
                  <a:lnTo>
                    <a:pt x="36" y="252"/>
                  </a:lnTo>
                  <a:lnTo>
                    <a:pt x="36" y="242"/>
                  </a:lnTo>
                  <a:lnTo>
                    <a:pt x="38" y="231"/>
                  </a:lnTo>
                  <a:lnTo>
                    <a:pt x="41" y="220"/>
                  </a:lnTo>
                  <a:lnTo>
                    <a:pt x="44" y="209"/>
                  </a:lnTo>
                  <a:lnTo>
                    <a:pt x="47" y="199"/>
                  </a:lnTo>
                  <a:lnTo>
                    <a:pt x="53" y="190"/>
                  </a:lnTo>
                  <a:lnTo>
                    <a:pt x="58" y="179"/>
                  </a:lnTo>
                  <a:lnTo>
                    <a:pt x="66" y="169"/>
                  </a:lnTo>
                  <a:lnTo>
                    <a:pt x="73" y="161"/>
                  </a:lnTo>
                  <a:lnTo>
                    <a:pt x="81" y="151"/>
                  </a:lnTo>
                  <a:lnTo>
                    <a:pt x="89" y="142"/>
                  </a:lnTo>
                  <a:lnTo>
                    <a:pt x="99" y="132"/>
                  </a:lnTo>
                  <a:lnTo>
                    <a:pt x="110" y="125"/>
                  </a:lnTo>
                  <a:lnTo>
                    <a:pt x="121" y="116"/>
                  </a:lnTo>
                  <a:lnTo>
                    <a:pt x="132" y="109"/>
                  </a:lnTo>
                  <a:lnTo>
                    <a:pt x="145" y="101"/>
                  </a:lnTo>
                  <a:lnTo>
                    <a:pt x="156" y="94"/>
                  </a:lnTo>
                  <a:lnTo>
                    <a:pt x="170" y="86"/>
                  </a:lnTo>
                  <a:lnTo>
                    <a:pt x="183" y="80"/>
                  </a:lnTo>
                  <a:lnTo>
                    <a:pt x="197" y="74"/>
                  </a:lnTo>
                  <a:lnTo>
                    <a:pt x="228" y="62"/>
                  </a:lnTo>
                  <a:lnTo>
                    <a:pt x="259" y="54"/>
                  </a:lnTo>
                  <a:lnTo>
                    <a:pt x="275" y="49"/>
                  </a:lnTo>
                  <a:lnTo>
                    <a:pt x="291" y="46"/>
                  </a:lnTo>
                  <a:lnTo>
                    <a:pt x="309" y="43"/>
                  </a:lnTo>
                  <a:lnTo>
                    <a:pt x="326" y="41"/>
                  </a:lnTo>
                  <a:lnTo>
                    <a:pt x="343" y="39"/>
                  </a:lnTo>
                  <a:lnTo>
                    <a:pt x="361" y="37"/>
                  </a:lnTo>
                  <a:lnTo>
                    <a:pt x="378" y="36"/>
                  </a:lnTo>
                  <a:lnTo>
                    <a:pt x="396" y="36"/>
                  </a:lnTo>
                  <a:lnTo>
                    <a:pt x="399" y="35"/>
                  </a:lnTo>
                  <a:lnTo>
                    <a:pt x="403" y="34"/>
                  </a:lnTo>
                  <a:lnTo>
                    <a:pt x="406" y="33"/>
                  </a:lnTo>
                  <a:lnTo>
                    <a:pt x="409" y="31"/>
                  </a:lnTo>
                  <a:lnTo>
                    <a:pt x="411" y="28"/>
                  </a:lnTo>
                  <a:lnTo>
                    <a:pt x="412" y="24"/>
                  </a:lnTo>
                  <a:lnTo>
                    <a:pt x="413" y="21"/>
                  </a:lnTo>
                  <a:lnTo>
                    <a:pt x="415" y="18"/>
                  </a:lnTo>
                  <a:lnTo>
                    <a:pt x="413" y="15"/>
                  </a:lnTo>
                  <a:lnTo>
                    <a:pt x="412" y="10"/>
                  </a:lnTo>
                  <a:lnTo>
                    <a:pt x="411" y="8"/>
                  </a:lnTo>
                  <a:lnTo>
                    <a:pt x="409" y="5"/>
                  </a:lnTo>
                  <a:lnTo>
                    <a:pt x="406" y="3"/>
                  </a:lnTo>
                  <a:lnTo>
                    <a:pt x="403" y="2"/>
                  </a:lnTo>
                  <a:lnTo>
                    <a:pt x="399" y="1"/>
                  </a:lnTo>
                  <a:lnTo>
                    <a:pt x="39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38" name="Freeform 105">
              <a:extLst>
                <a:ext uri="{FF2B5EF4-FFF2-40B4-BE49-F238E27FC236}">
                  <a16:creationId xmlns:a16="http://schemas.microsoft.com/office/drawing/2014/main" id="{7E445C8C-41BF-4797-B979-1E08041FB825}"/>
                </a:ext>
              </a:extLst>
            </p:cNvPr>
            <p:cNvSpPr>
              <a:spLocks noEditPoints="1"/>
            </p:cNvSpPr>
            <p:nvPr/>
          </p:nvSpPr>
          <p:spPr bwMode="auto">
            <a:xfrm>
              <a:off x="2734468" y="4611290"/>
              <a:ext cx="457200" cy="400050"/>
            </a:xfrm>
            <a:custGeom>
              <a:avLst/>
              <a:gdLst>
                <a:gd name="T0" fmla="*/ 476 w 1152"/>
                <a:gd name="T1" fmla="*/ 784 h 1008"/>
                <a:gd name="T2" fmla="*/ 441 w 1152"/>
                <a:gd name="T3" fmla="*/ 788 h 1008"/>
                <a:gd name="T4" fmla="*/ 409 w 1152"/>
                <a:gd name="T5" fmla="*/ 810 h 1008"/>
                <a:gd name="T6" fmla="*/ 352 w 1152"/>
                <a:gd name="T7" fmla="*/ 864 h 1008"/>
                <a:gd name="T8" fmla="*/ 316 w 1152"/>
                <a:gd name="T9" fmla="*/ 850 h 1008"/>
                <a:gd name="T10" fmla="*/ 325 w 1152"/>
                <a:gd name="T11" fmla="*/ 792 h 1008"/>
                <a:gd name="T12" fmla="*/ 314 w 1152"/>
                <a:gd name="T13" fmla="*/ 752 h 1008"/>
                <a:gd name="T14" fmla="*/ 261 w 1152"/>
                <a:gd name="T15" fmla="*/ 712 h 1008"/>
                <a:gd name="T16" fmla="*/ 159 w 1152"/>
                <a:gd name="T17" fmla="*/ 633 h 1008"/>
                <a:gd name="T18" fmla="*/ 94 w 1152"/>
                <a:gd name="T19" fmla="*/ 537 h 1008"/>
                <a:gd name="T20" fmla="*/ 72 w 1152"/>
                <a:gd name="T21" fmla="*/ 432 h 1008"/>
                <a:gd name="T22" fmla="*/ 88 w 1152"/>
                <a:gd name="T23" fmla="*/ 342 h 1008"/>
                <a:gd name="T24" fmla="*/ 133 w 1152"/>
                <a:gd name="T25" fmla="*/ 261 h 1008"/>
                <a:gd name="T26" fmla="*/ 204 w 1152"/>
                <a:gd name="T27" fmla="*/ 190 h 1008"/>
                <a:gd name="T28" fmla="*/ 294 w 1152"/>
                <a:gd name="T29" fmla="*/ 133 h 1008"/>
                <a:gd name="T30" fmla="*/ 403 w 1152"/>
                <a:gd name="T31" fmla="*/ 93 h 1008"/>
                <a:gd name="T32" fmla="*/ 524 w 1152"/>
                <a:gd name="T33" fmla="*/ 74 h 1008"/>
                <a:gd name="T34" fmla="*/ 653 w 1152"/>
                <a:gd name="T35" fmla="*/ 76 h 1008"/>
                <a:gd name="T36" fmla="*/ 772 w 1152"/>
                <a:gd name="T37" fmla="*/ 100 h 1008"/>
                <a:gd name="T38" fmla="*/ 877 w 1152"/>
                <a:gd name="T39" fmla="*/ 144 h 1008"/>
                <a:gd name="T40" fmla="*/ 965 w 1152"/>
                <a:gd name="T41" fmla="*/ 203 h 1008"/>
                <a:gd name="T42" fmla="*/ 1030 w 1152"/>
                <a:gd name="T43" fmla="*/ 276 h 1008"/>
                <a:gd name="T44" fmla="*/ 1070 w 1152"/>
                <a:gd name="T45" fmla="*/ 359 h 1008"/>
                <a:gd name="T46" fmla="*/ 1079 w 1152"/>
                <a:gd name="T47" fmla="*/ 451 h 1008"/>
                <a:gd name="T48" fmla="*/ 1057 w 1152"/>
                <a:gd name="T49" fmla="*/ 539 h 1008"/>
                <a:gd name="T50" fmla="*/ 1007 w 1152"/>
                <a:gd name="T51" fmla="*/ 618 h 1008"/>
                <a:gd name="T52" fmla="*/ 933 w 1152"/>
                <a:gd name="T53" fmla="*/ 686 h 1008"/>
                <a:gd name="T54" fmla="*/ 838 w 1152"/>
                <a:gd name="T55" fmla="*/ 740 h 1008"/>
                <a:gd name="T56" fmla="*/ 725 w 1152"/>
                <a:gd name="T57" fmla="*/ 776 h 1008"/>
                <a:gd name="T58" fmla="*/ 602 w 1152"/>
                <a:gd name="T59" fmla="*/ 791 h 1008"/>
                <a:gd name="T60" fmla="*/ 489 w 1152"/>
                <a:gd name="T61" fmla="*/ 5 h 1008"/>
                <a:gd name="T62" fmla="*/ 352 w 1152"/>
                <a:gd name="T63" fmla="*/ 34 h 1008"/>
                <a:gd name="T64" fmla="*/ 232 w 1152"/>
                <a:gd name="T65" fmla="*/ 86 h 1008"/>
                <a:gd name="T66" fmla="*/ 131 w 1152"/>
                <a:gd name="T67" fmla="*/ 157 h 1008"/>
                <a:gd name="T68" fmla="*/ 57 w 1152"/>
                <a:gd name="T69" fmla="*/ 244 h 1008"/>
                <a:gd name="T70" fmla="*/ 11 w 1152"/>
                <a:gd name="T71" fmla="*/ 345 h 1008"/>
                <a:gd name="T72" fmla="*/ 0 w 1152"/>
                <a:gd name="T73" fmla="*/ 445 h 1008"/>
                <a:gd name="T74" fmla="*/ 10 w 1152"/>
                <a:gd name="T75" fmla="*/ 513 h 1008"/>
                <a:gd name="T76" fmla="*/ 53 w 1152"/>
                <a:gd name="T77" fmla="*/ 614 h 1008"/>
                <a:gd name="T78" fmla="*/ 148 w 1152"/>
                <a:gd name="T79" fmla="*/ 722 h 1008"/>
                <a:gd name="T80" fmla="*/ 252 w 1152"/>
                <a:gd name="T81" fmla="*/ 791 h 1008"/>
                <a:gd name="T82" fmla="*/ 245 w 1152"/>
                <a:gd name="T83" fmla="*/ 841 h 1008"/>
                <a:gd name="T84" fmla="*/ 192 w 1152"/>
                <a:gd name="T85" fmla="*/ 948 h 1008"/>
                <a:gd name="T86" fmla="*/ 181 w 1152"/>
                <a:gd name="T87" fmla="*/ 982 h 1008"/>
                <a:gd name="T88" fmla="*/ 200 w 1152"/>
                <a:gd name="T89" fmla="*/ 1005 h 1008"/>
                <a:gd name="T90" fmla="*/ 242 w 1152"/>
                <a:gd name="T91" fmla="*/ 1003 h 1008"/>
                <a:gd name="T92" fmla="*/ 342 w 1152"/>
                <a:gd name="T93" fmla="*/ 959 h 1008"/>
                <a:gd name="T94" fmla="*/ 421 w 1152"/>
                <a:gd name="T95" fmla="*/ 900 h 1008"/>
                <a:gd name="T96" fmla="*/ 520 w 1152"/>
                <a:gd name="T97" fmla="*/ 862 h 1008"/>
                <a:gd name="T98" fmla="*/ 664 w 1152"/>
                <a:gd name="T99" fmla="*/ 859 h 1008"/>
                <a:gd name="T100" fmla="*/ 800 w 1152"/>
                <a:gd name="T101" fmla="*/ 830 h 1008"/>
                <a:gd name="T102" fmla="*/ 921 w 1152"/>
                <a:gd name="T103" fmla="*/ 778 h 1008"/>
                <a:gd name="T104" fmla="*/ 1020 w 1152"/>
                <a:gd name="T105" fmla="*/ 707 h 1008"/>
                <a:gd name="T106" fmla="*/ 1096 w 1152"/>
                <a:gd name="T107" fmla="*/ 619 h 1008"/>
                <a:gd name="T108" fmla="*/ 1140 w 1152"/>
                <a:gd name="T109" fmla="*/ 519 h 1008"/>
                <a:gd name="T110" fmla="*/ 1151 w 1152"/>
                <a:gd name="T111" fmla="*/ 410 h 1008"/>
                <a:gd name="T112" fmla="*/ 1126 w 1152"/>
                <a:gd name="T113" fmla="*/ 304 h 1008"/>
                <a:gd name="T114" fmla="*/ 1069 w 1152"/>
                <a:gd name="T115" fmla="*/ 208 h 1008"/>
                <a:gd name="T116" fmla="*/ 983 w 1152"/>
                <a:gd name="T117" fmla="*/ 127 h 1008"/>
                <a:gd name="T118" fmla="*/ 874 w 1152"/>
                <a:gd name="T119" fmla="*/ 62 h 1008"/>
                <a:gd name="T120" fmla="*/ 747 w 1152"/>
                <a:gd name="T121" fmla="*/ 20 h 1008"/>
                <a:gd name="T122" fmla="*/ 605 w 1152"/>
                <a:gd name="T123" fmla="*/ 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52" h="1008">
                  <a:moveTo>
                    <a:pt x="576" y="792"/>
                  </a:moveTo>
                  <a:lnTo>
                    <a:pt x="551" y="791"/>
                  </a:lnTo>
                  <a:lnTo>
                    <a:pt x="526" y="790"/>
                  </a:lnTo>
                  <a:lnTo>
                    <a:pt x="501" y="788"/>
                  </a:lnTo>
                  <a:lnTo>
                    <a:pt x="476" y="784"/>
                  </a:lnTo>
                  <a:lnTo>
                    <a:pt x="470" y="783"/>
                  </a:lnTo>
                  <a:lnTo>
                    <a:pt x="465" y="783"/>
                  </a:lnTo>
                  <a:lnTo>
                    <a:pt x="457" y="784"/>
                  </a:lnTo>
                  <a:lnTo>
                    <a:pt x="449" y="786"/>
                  </a:lnTo>
                  <a:lnTo>
                    <a:pt x="441" y="788"/>
                  </a:lnTo>
                  <a:lnTo>
                    <a:pt x="435" y="791"/>
                  </a:lnTo>
                  <a:lnTo>
                    <a:pt x="427" y="794"/>
                  </a:lnTo>
                  <a:lnTo>
                    <a:pt x="421" y="798"/>
                  </a:lnTo>
                  <a:lnTo>
                    <a:pt x="415" y="804"/>
                  </a:lnTo>
                  <a:lnTo>
                    <a:pt x="409" y="810"/>
                  </a:lnTo>
                  <a:lnTo>
                    <a:pt x="402" y="818"/>
                  </a:lnTo>
                  <a:lnTo>
                    <a:pt x="393" y="828"/>
                  </a:lnTo>
                  <a:lnTo>
                    <a:pt x="381" y="840"/>
                  </a:lnTo>
                  <a:lnTo>
                    <a:pt x="368" y="851"/>
                  </a:lnTo>
                  <a:lnTo>
                    <a:pt x="352" y="864"/>
                  </a:lnTo>
                  <a:lnTo>
                    <a:pt x="335" y="876"/>
                  </a:lnTo>
                  <a:lnTo>
                    <a:pt x="317" y="889"/>
                  </a:lnTo>
                  <a:lnTo>
                    <a:pt x="299" y="901"/>
                  </a:lnTo>
                  <a:lnTo>
                    <a:pt x="308" y="876"/>
                  </a:lnTo>
                  <a:lnTo>
                    <a:pt x="316" y="850"/>
                  </a:lnTo>
                  <a:lnTo>
                    <a:pt x="319" y="837"/>
                  </a:lnTo>
                  <a:lnTo>
                    <a:pt x="321" y="823"/>
                  </a:lnTo>
                  <a:lnTo>
                    <a:pt x="323" y="809"/>
                  </a:lnTo>
                  <a:lnTo>
                    <a:pt x="323" y="796"/>
                  </a:lnTo>
                  <a:lnTo>
                    <a:pt x="325" y="792"/>
                  </a:lnTo>
                  <a:lnTo>
                    <a:pt x="325" y="789"/>
                  </a:lnTo>
                  <a:lnTo>
                    <a:pt x="323" y="779"/>
                  </a:lnTo>
                  <a:lnTo>
                    <a:pt x="321" y="769"/>
                  </a:lnTo>
                  <a:lnTo>
                    <a:pt x="318" y="761"/>
                  </a:lnTo>
                  <a:lnTo>
                    <a:pt x="314" y="752"/>
                  </a:lnTo>
                  <a:lnTo>
                    <a:pt x="308" y="743"/>
                  </a:lnTo>
                  <a:lnTo>
                    <a:pt x="302" y="737"/>
                  </a:lnTo>
                  <a:lnTo>
                    <a:pt x="293" y="730"/>
                  </a:lnTo>
                  <a:lnTo>
                    <a:pt x="285" y="725"/>
                  </a:lnTo>
                  <a:lnTo>
                    <a:pt x="261" y="712"/>
                  </a:lnTo>
                  <a:lnTo>
                    <a:pt x="238" y="698"/>
                  </a:lnTo>
                  <a:lnTo>
                    <a:pt x="215" y="683"/>
                  </a:lnTo>
                  <a:lnTo>
                    <a:pt x="196" y="667"/>
                  </a:lnTo>
                  <a:lnTo>
                    <a:pt x="177" y="651"/>
                  </a:lnTo>
                  <a:lnTo>
                    <a:pt x="159" y="633"/>
                  </a:lnTo>
                  <a:lnTo>
                    <a:pt x="143" y="615"/>
                  </a:lnTo>
                  <a:lnTo>
                    <a:pt x="129" y="597"/>
                  </a:lnTo>
                  <a:lnTo>
                    <a:pt x="116" y="577"/>
                  </a:lnTo>
                  <a:lnTo>
                    <a:pt x="104" y="558"/>
                  </a:lnTo>
                  <a:lnTo>
                    <a:pt x="94" y="537"/>
                  </a:lnTo>
                  <a:lnTo>
                    <a:pt x="87" y="517"/>
                  </a:lnTo>
                  <a:lnTo>
                    <a:pt x="80" y="496"/>
                  </a:lnTo>
                  <a:lnTo>
                    <a:pt x="76" y="474"/>
                  </a:lnTo>
                  <a:lnTo>
                    <a:pt x="73" y="454"/>
                  </a:lnTo>
                  <a:lnTo>
                    <a:pt x="72" y="432"/>
                  </a:lnTo>
                  <a:lnTo>
                    <a:pt x="73" y="413"/>
                  </a:lnTo>
                  <a:lnTo>
                    <a:pt x="75" y="396"/>
                  </a:lnTo>
                  <a:lnTo>
                    <a:pt x="78" y="377"/>
                  </a:lnTo>
                  <a:lnTo>
                    <a:pt x="83" y="359"/>
                  </a:lnTo>
                  <a:lnTo>
                    <a:pt x="88" y="342"/>
                  </a:lnTo>
                  <a:lnTo>
                    <a:pt x="94" y="325"/>
                  </a:lnTo>
                  <a:lnTo>
                    <a:pt x="103" y="308"/>
                  </a:lnTo>
                  <a:lnTo>
                    <a:pt x="112" y="292"/>
                  </a:lnTo>
                  <a:lnTo>
                    <a:pt x="121" y="276"/>
                  </a:lnTo>
                  <a:lnTo>
                    <a:pt x="133" y="261"/>
                  </a:lnTo>
                  <a:lnTo>
                    <a:pt x="145" y="246"/>
                  </a:lnTo>
                  <a:lnTo>
                    <a:pt x="158" y="230"/>
                  </a:lnTo>
                  <a:lnTo>
                    <a:pt x="172" y="216"/>
                  </a:lnTo>
                  <a:lnTo>
                    <a:pt x="187" y="203"/>
                  </a:lnTo>
                  <a:lnTo>
                    <a:pt x="204" y="190"/>
                  </a:lnTo>
                  <a:lnTo>
                    <a:pt x="220" y="177"/>
                  </a:lnTo>
                  <a:lnTo>
                    <a:pt x="237" y="166"/>
                  </a:lnTo>
                  <a:lnTo>
                    <a:pt x="255" y="154"/>
                  </a:lnTo>
                  <a:lnTo>
                    <a:pt x="275" y="144"/>
                  </a:lnTo>
                  <a:lnTo>
                    <a:pt x="294" y="133"/>
                  </a:lnTo>
                  <a:lnTo>
                    <a:pt x="315" y="125"/>
                  </a:lnTo>
                  <a:lnTo>
                    <a:pt x="336" y="116"/>
                  </a:lnTo>
                  <a:lnTo>
                    <a:pt x="358" y="107"/>
                  </a:lnTo>
                  <a:lnTo>
                    <a:pt x="380" y="100"/>
                  </a:lnTo>
                  <a:lnTo>
                    <a:pt x="403" y="93"/>
                  </a:lnTo>
                  <a:lnTo>
                    <a:pt x="426" y="88"/>
                  </a:lnTo>
                  <a:lnTo>
                    <a:pt x="450" y="84"/>
                  </a:lnTo>
                  <a:lnTo>
                    <a:pt x="475" y="79"/>
                  </a:lnTo>
                  <a:lnTo>
                    <a:pt x="499" y="76"/>
                  </a:lnTo>
                  <a:lnTo>
                    <a:pt x="524" y="74"/>
                  </a:lnTo>
                  <a:lnTo>
                    <a:pt x="550" y="73"/>
                  </a:lnTo>
                  <a:lnTo>
                    <a:pt x="576" y="72"/>
                  </a:lnTo>
                  <a:lnTo>
                    <a:pt x="602" y="73"/>
                  </a:lnTo>
                  <a:lnTo>
                    <a:pt x="628" y="74"/>
                  </a:lnTo>
                  <a:lnTo>
                    <a:pt x="653" y="76"/>
                  </a:lnTo>
                  <a:lnTo>
                    <a:pt x="678" y="79"/>
                  </a:lnTo>
                  <a:lnTo>
                    <a:pt x="701" y="84"/>
                  </a:lnTo>
                  <a:lnTo>
                    <a:pt x="725" y="88"/>
                  </a:lnTo>
                  <a:lnTo>
                    <a:pt x="749" y="93"/>
                  </a:lnTo>
                  <a:lnTo>
                    <a:pt x="772" y="100"/>
                  </a:lnTo>
                  <a:lnTo>
                    <a:pt x="794" y="107"/>
                  </a:lnTo>
                  <a:lnTo>
                    <a:pt x="816" y="116"/>
                  </a:lnTo>
                  <a:lnTo>
                    <a:pt x="838" y="125"/>
                  </a:lnTo>
                  <a:lnTo>
                    <a:pt x="858" y="133"/>
                  </a:lnTo>
                  <a:lnTo>
                    <a:pt x="877" y="144"/>
                  </a:lnTo>
                  <a:lnTo>
                    <a:pt x="897" y="154"/>
                  </a:lnTo>
                  <a:lnTo>
                    <a:pt x="914" y="166"/>
                  </a:lnTo>
                  <a:lnTo>
                    <a:pt x="933" y="177"/>
                  </a:lnTo>
                  <a:lnTo>
                    <a:pt x="949" y="190"/>
                  </a:lnTo>
                  <a:lnTo>
                    <a:pt x="965" y="203"/>
                  </a:lnTo>
                  <a:lnTo>
                    <a:pt x="980" y="216"/>
                  </a:lnTo>
                  <a:lnTo>
                    <a:pt x="994" y="230"/>
                  </a:lnTo>
                  <a:lnTo>
                    <a:pt x="1007" y="246"/>
                  </a:lnTo>
                  <a:lnTo>
                    <a:pt x="1019" y="261"/>
                  </a:lnTo>
                  <a:lnTo>
                    <a:pt x="1030" y="276"/>
                  </a:lnTo>
                  <a:lnTo>
                    <a:pt x="1041" y="292"/>
                  </a:lnTo>
                  <a:lnTo>
                    <a:pt x="1049" y="308"/>
                  </a:lnTo>
                  <a:lnTo>
                    <a:pt x="1057" y="325"/>
                  </a:lnTo>
                  <a:lnTo>
                    <a:pt x="1064" y="342"/>
                  </a:lnTo>
                  <a:lnTo>
                    <a:pt x="1070" y="359"/>
                  </a:lnTo>
                  <a:lnTo>
                    <a:pt x="1074" y="377"/>
                  </a:lnTo>
                  <a:lnTo>
                    <a:pt x="1077" y="396"/>
                  </a:lnTo>
                  <a:lnTo>
                    <a:pt x="1079" y="413"/>
                  </a:lnTo>
                  <a:lnTo>
                    <a:pt x="1081" y="432"/>
                  </a:lnTo>
                  <a:lnTo>
                    <a:pt x="1079" y="451"/>
                  </a:lnTo>
                  <a:lnTo>
                    <a:pt x="1077" y="469"/>
                  </a:lnTo>
                  <a:lnTo>
                    <a:pt x="1074" y="486"/>
                  </a:lnTo>
                  <a:lnTo>
                    <a:pt x="1070" y="505"/>
                  </a:lnTo>
                  <a:lnTo>
                    <a:pt x="1064" y="522"/>
                  </a:lnTo>
                  <a:lnTo>
                    <a:pt x="1057" y="539"/>
                  </a:lnTo>
                  <a:lnTo>
                    <a:pt x="1049" y="555"/>
                  </a:lnTo>
                  <a:lnTo>
                    <a:pt x="1041" y="572"/>
                  </a:lnTo>
                  <a:lnTo>
                    <a:pt x="1030" y="588"/>
                  </a:lnTo>
                  <a:lnTo>
                    <a:pt x="1019" y="603"/>
                  </a:lnTo>
                  <a:lnTo>
                    <a:pt x="1007" y="618"/>
                  </a:lnTo>
                  <a:lnTo>
                    <a:pt x="994" y="633"/>
                  </a:lnTo>
                  <a:lnTo>
                    <a:pt x="980" y="647"/>
                  </a:lnTo>
                  <a:lnTo>
                    <a:pt x="965" y="660"/>
                  </a:lnTo>
                  <a:lnTo>
                    <a:pt x="949" y="674"/>
                  </a:lnTo>
                  <a:lnTo>
                    <a:pt x="933" y="686"/>
                  </a:lnTo>
                  <a:lnTo>
                    <a:pt x="914" y="698"/>
                  </a:lnTo>
                  <a:lnTo>
                    <a:pt x="897" y="710"/>
                  </a:lnTo>
                  <a:lnTo>
                    <a:pt x="877" y="721"/>
                  </a:lnTo>
                  <a:lnTo>
                    <a:pt x="858" y="730"/>
                  </a:lnTo>
                  <a:lnTo>
                    <a:pt x="838" y="740"/>
                  </a:lnTo>
                  <a:lnTo>
                    <a:pt x="816" y="749"/>
                  </a:lnTo>
                  <a:lnTo>
                    <a:pt x="794" y="756"/>
                  </a:lnTo>
                  <a:lnTo>
                    <a:pt x="772" y="764"/>
                  </a:lnTo>
                  <a:lnTo>
                    <a:pt x="749" y="770"/>
                  </a:lnTo>
                  <a:lnTo>
                    <a:pt x="725" y="776"/>
                  </a:lnTo>
                  <a:lnTo>
                    <a:pt x="701" y="780"/>
                  </a:lnTo>
                  <a:lnTo>
                    <a:pt x="678" y="784"/>
                  </a:lnTo>
                  <a:lnTo>
                    <a:pt x="653" y="788"/>
                  </a:lnTo>
                  <a:lnTo>
                    <a:pt x="628" y="790"/>
                  </a:lnTo>
                  <a:lnTo>
                    <a:pt x="602" y="791"/>
                  </a:lnTo>
                  <a:lnTo>
                    <a:pt x="576" y="792"/>
                  </a:lnTo>
                  <a:close/>
                  <a:moveTo>
                    <a:pt x="576" y="0"/>
                  </a:moveTo>
                  <a:lnTo>
                    <a:pt x="546" y="0"/>
                  </a:lnTo>
                  <a:lnTo>
                    <a:pt x="517" y="3"/>
                  </a:lnTo>
                  <a:lnTo>
                    <a:pt x="489" y="5"/>
                  </a:lnTo>
                  <a:lnTo>
                    <a:pt x="460" y="9"/>
                  </a:lnTo>
                  <a:lnTo>
                    <a:pt x="433" y="13"/>
                  </a:lnTo>
                  <a:lnTo>
                    <a:pt x="404" y="20"/>
                  </a:lnTo>
                  <a:lnTo>
                    <a:pt x="377" y="26"/>
                  </a:lnTo>
                  <a:lnTo>
                    <a:pt x="352" y="34"/>
                  </a:lnTo>
                  <a:lnTo>
                    <a:pt x="327" y="42"/>
                  </a:lnTo>
                  <a:lnTo>
                    <a:pt x="302" y="52"/>
                  </a:lnTo>
                  <a:lnTo>
                    <a:pt x="277" y="62"/>
                  </a:lnTo>
                  <a:lnTo>
                    <a:pt x="254" y="74"/>
                  </a:lnTo>
                  <a:lnTo>
                    <a:pt x="232" y="86"/>
                  </a:lnTo>
                  <a:lnTo>
                    <a:pt x="210" y="99"/>
                  </a:lnTo>
                  <a:lnTo>
                    <a:pt x="188" y="112"/>
                  </a:lnTo>
                  <a:lnTo>
                    <a:pt x="169" y="127"/>
                  </a:lnTo>
                  <a:lnTo>
                    <a:pt x="150" y="142"/>
                  </a:lnTo>
                  <a:lnTo>
                    <a:pt x="131" y="157"/>
                  </a:lnTo>
                  <a:lnTo>
                    <a:pt x="114" y="173"/>
                  </a:lnTo>
                  <a:lnTo>
                    <a:pt x="99" y="190"/>
                  </a:lnTo>
                  <a:lnTo>
                    <a:pt x="84" y="208"/>
                  </a:lnTo>
                  <a:lnTo>
                    <a:pt x="70" y="226"/>
                  </a:lnTo>
                  <a:lnTo>
                    <a:pt x="57" y="244"/>
                  </a:lnTo>
                  <a:lnTo>
                    <a:pt x="45" y="264"/>
                  </a:lnTo>
                  <a:lnTo>
                    <a:pt x="35" y="283"/>
                  </a:lnTo>
                  <a:lnTo>
                    <a:pt x="26" y="304"/>
                  </a:lnTo>
                  <a:lnTo>
                    <a:pt x="18" y="324"/>
                  </a:lnTo>
                  <a:lnTo>
                    <a:pt x="11" y="345"/>
                  </a:lnTo>
                  <a:lnTo>
                    <a:pt x="7" y="366"/>
                  </a:lnTo>
                  <a:lnTo>
                    <a:pt x="3" y="388"/>
                  </a:lnTo>
                  <a:lnTo>
                    <a:pt x="0" y="410"/>
                  </a:lnTo>
                  <a:lnTo>
                    <a:pt x="0" y="432"/>
                  </a:lnTo>
                  <a:lnTo>
                    <a:pt x="0" y="445"/>
                  </a:lnTo>
                  <a:lnTo>
                    <a:pt x="2" y="459"/>
                  </a:lnTo>
                  <a:lnTo>
                    <a:pt x="3" y="473"/>
                  </a:lnTo>
                  <a:lnTo>
                    <a:pt x="5" y="486"/>
                  </a:lnTo>
                  <a:lnTo>
                    <a:pt x="7" y="500"/>
                  </a:lnTo>
                  <a:lnTo>
                    <a:pt x="10" y="513"/>
                  </a:lnTo>
                  <a:lnTo>
                    <a:pt x="13" y="526"/>
                  </a:lnTo>
                  <a:lnTo>
                    <a:pt x="18" y="539"/>
                  </a:lnTo>
                  <a:lnTo>
                    <a:pt x="27" y="565"/>
                  </a:lnTo>
                  <a:lnTo>
                    <a:pt x="39" y="590"/>
                  </a:lnTo>
                  <a:lnTo>
                    <a:pt x="53" y="614"/>
                  </a:lnTo>
                  <a:lnTo>
                    <a:pt x="69" y="638"/>
                  </a:lnTo>
                  <a:lnTo>
                    <a:pt x="87" y="659"/>
                  </a:lnTo>
                  <a:lnTo>
                    <a:pt x="105" y="681"/>
                  </a:lnTo>
                  <a:lnTo>
                    <a:pt x="126" y="701"/>
                  </a:lnTo>
                  <a:lnTo>
                    <a:pt x="148" y="722"/>
                  </a:lnTo>
                  <a:lnTo>
                    <a:pt x="172" y="740"/>
                  </a:lnTo>
                  <a:lnTo>
                    <a:pt x="198" y="757"/>
                  </a:lnTo>
                  <a:lnTo>
                    <a:pt x="224" y="774"/>
                  </a:lnTo>
                  <a:lnTo>
                    <a:pt x="252" y="789"/>
                  </a:lnTo>
                  <a:lnTo>
                    <a:pt x="252" y="791"/>
                  </a:lnTo>
                  <a:lnTo>
                    <a:pt x="252" y="792"/>
                  </a:lnTo>
                  <a:lnTo>
                    <a:pt x="251" y="804"/>
                  </a:lnTo>
                  <a:lnTo>
                    <a:pt x="250" y="816"/>
                  </a:lnTo>
                  <a:lnTo>
                    <a:pt x="248" y="829"/>
                  </a:lnTo>
                  <a:lnTo>
                    <a:pt x="245" y="841"/>
                  </a:lnTo>
                  <a:lnTo>
                    <a:pt x="236" y="864"/>
                  </a:lnTo>
                  <a:lnTo>
                    <a:pt x="225" y="888"/>
                  </a:lnTo>
                  <a:lnTo>
                    <a:pt x="214" y="910"/>
                  </a:lnTo>
                  <a:lnTo>
                    <a:pt x="202" y="929"/>
                  </a:lnTo>
                  <a:lnTo>
                    <a:pt x="192" y="948"/>
                  </a:lnTo>
                  <a:lnTo>
                    <a:pt x="183" y="963"/>
                  </a:lnTo>
                  <a:lnTo>
                    <a:pt x="183" y="963"/>
                  </a:lnTo>
                  <a:lnTo>
                    <a:pt x="181" y="968"/>
                  </a:lnTo>
                  <a:lnTo>
                    <a:pt x="180" y="976"/>
                  </a:lnTo>
                  <a:lnTo>
                    <a:pt x="181" y="982"/>
                  </a:lnTo>
                  <a:lnTo>
                    <a:pt x="183" y="987"/>
                  </a:lnTo>
                  <a:lnTo>
                    <a:pt x="185" y="994"/>
                  </a:lnTo>
                  <a:lnTo>
                    <a:pt x="189" y="998"/>
                  </a:lnTo>
                  <a:lnTo>
                    <a:pt x="195" y="1003"/>
                  </a:lnTo>
                  <a:lnTo>
                    <a:pt x="200" y="1005"/>
                  </a:lnTo>
                  <a:lnTo>
                    <a:pt x="206" y="1007"/>
                  </a:lnTo>
                  <a:lnTo>
                    <a:pt x="212" y="1008"/>
                  </a:lnTo>
                  <a:lnTo>
                    <a:pt x="219" y="1008"/>
                  </a:lnTo>
                  <a:lnTo>
                    <a:pt x="222" y="1007"/>
                  </a:lnTo>
                  <a:lnTo>
                    <a:pt x="242" y="1003"/>
                  </a:lnTo>
                  <a:lnTo>
                    <a:pt x="264" y="997"/>
                  </a:lnTo>
                  <a:lnTo>
                    <a:pt x="283" y="990"/>
                  </a:lnTo>
                  <a:lnTo>
                    <a:pt x="304" y="980"/>
                  </a:lnTo>
                  <a:lnTo>
                    <a:pt x="323" y="970"/>
                  </a:lnTo>
                  <a:lnTo>
                    <a:pt x="342" y="959"/>
                  </a:lnTo>
                  <a:lnTo>
                    <a:pt x="359" y="948"/>
                  </a:lnTo>
                  <a:lnTo>
                    <a:pt x="376" y="936"/>
                  </a:lnTo>
                  <a:lnTo>
                    <a:pt x="393" y="924"/>
                  </a:lnTo>
                  <a:lnTo>
                    <a:pt x="407" y="912"/>
                  </a:lnTo>
                  <a:lnTo>
                    <a:pt x="421" y="900"/>
                  </a:lnTo>
                  <a:lnTo>
                    <a:pt x="433" y="889"/>
                  </a:lnTo>
                  <a:lnTo>
                    <a:pt x="452" y="870"/>
                  </a:lnTo>
                  <a:lnTo>
                    <a:pt x="465" y="856"/>
                  </a:lnTo>
                  <a:lnTo>
                    <a:pt x="492" y="859"/>
                  </a:lnTo>
                  <a:lnTo>
                    <a:pt x="520" y="862"/>
                  </a:lnTo>
                  <a:lnTo>
                    <a:pt x="548" y="863"/>
                  </a:lnTo>
                  <a:lnTo>
                    <a:pt x="576" y="864"/>
                  </a:lnTo>
                  <a:lnTo>
                    <a:pt x="605" y="863"/>
                  </a:lnTo>
                  <a:lnTo>
                    <a:pt x="634" y="861"/>
                  </a:lnTo>
                  <a:lnTo>
                    <a:pt x="664" y="859"/>
                  </a:lnTo>
                  <a:lnTo>
                    <a:pt x="692" y="855"/>
                  </a:lnTo>
                  <a:lnTo>
                    <a:pt x="720" y="850"/>
                  </a:lnTo>
                  <a:lnTo>
                    <a:pt x="747" y="845"/>
                  </a:lnTo>
                  <a:lnTo>
                    <a:pt x="774" y="837"/>
                  </a:lnTo>
                  <a:lnTo>
                    <a:pt x="800" y="830"/>
                  </a:lnTo>
                  <a:lnTo>
                    <a:pt x="826" y="821"/>
                  </a:lnTo>
                  <a:lnTo>
                    <a:pt x="850" y="811"/>
                  </a:lnTo>
                  <a:lnTo>
                    <a:pt x="874" y="802"/>
                  </a:lnTo>
                  <a:lnTo>
                    <a:pt x="898" y="790"/>
                  </a:lnTo>
                  <a:lnTo>
                    <a:pt x="921" y="778"/>
                  </a:lnTo>
                  <a:lnTo>
                    <a:pt x="942" y="765"/>
                  </a:lnTo>
                  <a:lnTo>
                    <a:pt x="963" y="752"/>
                  </a:lnTo>
                  <a:lnTo>
                    <a:pt x="983" y="737"/>
                  </a:lnTo>
                  <a:lnTo>
                    <a:pt x="1003" y="722"/>
                  </a:lnTo>
                  <a:lnTo>
                    <a:pt x="1020" y="707"/>
                  </a:lnTo>
                  <a:lnTo>
                    <a:pt x="1037" y="690"/>
                  </a:lnTo>
                  <a:lnTo>
                    <a:pt x="1054" y="673"/>
                  </a:lnTo>
                  <a:lnTo>
                    <a:pt x="1069" y="656"/>
                  </a:lnTo>
                  <a:lnTo>
                    <a:pt x="1083" y="638"/>
                  </a:lnTo>
                  <a:lnTo>
                    <a:pt x="1096" y="619"/>
                  </a:lnTo>
                  <a:lnTo>
                    <a:pt x="1106" y="600"/>
                  </a:lnTo>
                  <a:lnTo>
                    <a:pt x="1117" y="580"/>
                  </a:lnTo>
                  <a:lnTo>
                    <a:pt x="1126" y="560"/>
                  </a:lnTo>
                  <a:lnTo>
                    <a:pt x="1133" y="540"/>
                  </a:lnTo>
                  <a:lnTo>
                    <a:pt x="1140" y="519"/>
                  </a:lnTo>
                  <a:lnTo>
                    <a:pt x="1145" y="497"/>
                  </a:lnTo>
                  <a:lnTo>
                    <a:pt x="1149" y="476"/>
                  </a:lnTo>
                  <a:lnTo>
                    <a:pt x="1151" y="454"/>
                  </a:lnTo>
                  <a:lnTo>
                    <a:pt x="1152" y="432"/>
                  </a:lnTo>
                  <a:lnTo>
                    <a:pt x="1151" y="410"/>
                  </a:lnTo>
                  <a:lnTo>
                    <a:pt x="1149" y="388"/>
                  </a:lnTo>
                  <a:lnTo>
                    <a:pt x="1145" y="366"/>
                  </a:lnTo>
                  <a:lnTo>
                    <a:pt x="1140" y="345"/>
                  </a:lnTo>
                  <a:lnTo>
                    <a:pt x="1133" y="324"/>
                  </a:lnTo>
                  <a:lnTo>
                    <a:pt x="1126" y="304"/>
                  </a:lnTo>
                  <a:lnTo>
                    <a:pt x="1117" y="283"/>
                  </a:lnTo>
                  <a:lnTo>
                    <a:pt x="1106" y="264"/>
                  </a:lnTo>
                  <a:lnTo>
                    <a:pt x="1096" y="244"/>
                  </a:lnTo>
                  <a:lnTo>
                    <a:pt x="1083" y="226"/>
                  </a:lnTo>
                  <a:lnTo>
                    <a:pt x="1069" y="208"/>
                  </a:lnTo>
                  <a:lnTo>
                    <a:pt x="1054" y="190"/>
                  </a:lnTo>
                  <a:lnTo>
                    <a:pt x="1037" y="173"/>
                  </a:lnTo>
                  <a:lnTo>
                    <a:pt x="1020" y="157"/>
                  </a:lnTo>
                  <a:lnTo>
                    <a:pt x="1003" y="142"/>
                  </a:lnTo>
                  <a:lnTo>
                    <a:pt x="983" y="127"/>
                  </a:lnTo>
                  <a:lnTo>
                    <a:pt x="963" y="112"/>
                  </a:lnTo>
                  <a:lnTo>
                    <a:pt x="942" y="99"/>
                  </a:lnTo>
                  <a:lnTo>
                    <a:pt x="921" y="86"/>
                  </a:lnTo>
                  <a:lnTo>
                    <a:pt x="898" y="74"/>
                  </a:lnTo>
                  <a:lnTo>
                    <a:pt x="874" y="62"/>
                  </a:lnTo>
                  <a:lnTo>
                    <a:pt x="850" y="52"/>
                  </a:lnTo>
                  <a:lnTo>
                    <a:pt x="826" y="42"/>
                  </a:lnTo>
                  <a:lnTo>
                    <a:pt x="800" y="34"/>
                  </a:lnTo>
                  <a:lnTo>
                    <a:pt x="774" y="26"/>
                  </a:lnTo>
                  <a:lnTo>
                    <a:pt x="747" y="20"/>
                  </a:lnTo>
                  <a:lnTo>
                    <a:pt x="720" y="13"/>
                  </a:lnTo>
                  <a:lnTo>
                    <a:pt x="692" y="9"/>
                  </a:lnTo>
                  <a:lnTo>
                    <a:pt x="664" y="5"/>
                  </a:lnTo>
                  <a:lnTo>
                    <a:pt x="634" y="3"/>
                  </a:lnTo>
                  <a:lnTo>
                    <a:pt x="605" y="0"/>
                  </a:lnTo>
                  <a:lnTo>
                    <a:pt x="5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grpSp>
      <p:grpSp>
        <p:nvGrpSpPr>
          <p:cNvPr id="39" name="Group 73">
            <a:extLst>
              <a:ext uri="{FF2B5EF4-FFF2-40B4-BE49-F238E27FC236}">
                <a16:creationId xmlns:a16="http://schemas.microsoft.com/office/drawing/2014/main" id="{932D2ACF-CC6E-4903-9542-6A3F7D168F60}"/>
              </a:ext>
            </a:extLst>
          </p:cNvPr>
          <p:cNvGrpSpPr/>
          <p:nvPr/>
        </p:nvGrpSpPr>
        <p:grpSpPr>
          <a:xfrm>
            <a:off x="10092942" y="2633632"/>
            <a:ext cx="517481" cy="517480"/>
            <a:chOff x="4563268" y="1839515"/>
            <a:chExt cx="457201" cy="457200"/>
          </a:xfrm>
          <a:solidFill>
            <a:srgbClr val="FFD757"/>
          </a:solidFill>
        </p:grpSpPr>
        <p:sp>
          <p:nvSpPr>
            <p:cNvPr id="40" name="Freeform 137">
              <a:extLst>
                <a:ext uri="{FF2B5EF4-FFF2-40B4-BE49-F238E27FC236}">
                  <a16:creationId xmlns:a16="http://schemas.microsoft.com/office/drawing/2014/main" id="{5161965C-1BE5-4414-9754-865E49A0F833}"/>
                </a:ext>
              </a:extLst>
            </p:cNvPr>
            <p:cNvSpPr>
              <a:spLocks/>
            </p:cNvSpPr>
            <p:nvPr/>
          </p:nvSpPr>
          <p:spPr bwMode="auto">
            <a:xfrm>
              <a:off x="4812506" y="1896665"/>
              <a:ext cx="150813" cy="149225"/>
            </a:xfrm>
            <a:custGeom>
              <a:avLst/>
              <a:gdLst>
                <a:gd name="T0" fmla="*/ 342 w 378"/>
                <a:gd name="T1" fmla="*/ 360 h 378"/>
                <a:gd name="T2" fmla="*/ 343 w 378"/>
                <a:gd name="T3" fmla="*/ 367 h 378"/>
                <a:gd name="T4" fmla="*/ 347 w 378"/>
                <a:gd name="T5" fmla="*/ 372 h 378"/>
                <a:gd name="T6" fmla="*/ 353 w 378"/>
                <a:gd name="T7" fmla="*/ 377 h 378"/>
                <a:gd name="T8" fmla="*/ 360 w 378"/>
                <a:gd name="T9" fmla="*/ 378 h 378"/>
                <a:gd name="T10" fmla="*/ 367 w 378"/>
                <a:gd name="T11" fmla="*/ 377 h 378"/>
                <a:gd name="T12" fmla="*/ 373 w 378"/>
                <a:gd name="T13" fmla="*/ 372 h 378"/>
                <a:gd name="T14" fmla="*/ 376 w 378"/>
                <a:gd name="T15" fmla="*/ 367 h 378"/>
                <a:gd name="T16" fmla="*/ 378 w 378"/>
                <a:gd name="T17" fmla="*/ 360 h 378"/>
                <a:gd name="T18" fmla="*/ 378 w 378"/>
                <a:gd name="T19" fmla="*/ 359 h 378"/>
                <a:gd name="T20" fmla="*/ 376 w 378"/>
                <a:gd name="T21" fmla="*/ 323 h 378"/>
                <a:gd name="T22" fmla="*/ 371 w 378"/>
                <a:gd name="T23" fmla="*/ 287 h 378"/>
                <a:gd name="T24" fmla="*/ 361 w 378"/>
                <a:gd name="T25" fmla="*/ 253 h 378"/>
                <a:gd name="T26" fmla="*/ 349 w 378"/>
                <a:gd name="T27" fmla="*/ 220 h 378"/>
                <a:gd name="T28" fmla="*/ 334 w 378"/>
                <a:gd name="T29" fmla="*/ 189 h 378"/>
                <a:gd name="T30" fmla="*/ 316 w 378"/>
                <a:gd name="T31" fmla="*/ 158 h 378"/>
                <a:gd name="T32" fmla="*/ 295 w 378"/>
                <a:gd name="T33" fmla="*/ 131 h 378"/>
                <a:gd name="T34" fmla="*/ 273 w 378"/>
                <a:gd name="T35" fmla="*/ 105 h 378"/>
                <a:gd name="T36" fmla="*/ 247 w 378"/>
                <a:gd name="T37" fmla="*/ 83 h 378"/>
                <a:gd name="T38" fmla="*/ 220 w 378"/>
                <a:gd name="T39" fmla="*/ 62 h 378"/>
                <a:gd name="T40" fmla="*/ 190 w 378"/>
                <a:gd name="T41" fmla="*/ 44 h 378"/>
                <a:gd name="T42" fmla="*/ 158 w 378"/>
                <a:gd name="T43" fmla="*/ 29 h 378"/>
                <a:gd name="T44" fmla="*/ 126 w 378"/>
                <a:gd name="T45" fmla="*/ 17 h 378"/>
                <a:gd name="T46" fmla="*/ 91 w 378"/>
                <a:gd name="T47" fmla="*/ 7 h 378"/>
                <a:gd name="T48" fmla="*/ 56 w 378"/>
                <a:gd name="T49" fmla="*/ 2 h 378"/>
                <a:gd name="T50" fmla="*/ 19 w 378"/>
                <a:gd name="T51" fmla="*/ 1 h 378"/>
                <a:gd name="T52" fmla="*/ 18 w 378"/>
                <a:gd name="T53" fmla="*/ 0 h 378"/>
                <a:gd name="T54" fmla="*/ 11 w 378"/>
                <a:gd name="T55" fmla="*/ 2 h 378"/>
                <a:gd name="T56" fmla="*/ 5 w 378"/>
                <a:gd name="T57" fmla="*/ 5 h 378"/>
                <a:gd name="T58" fmla="*/ 2 w 378"/>
                <a:gd name="T59" fmla="*/ 12 h 378"/>
                <a:gd name="T60" fmla="*/ 0 w 378"/>
                <a:gd name="T61" fmla="*/ 18 h 378"/>
                <a:gd name="T62" fmla="*/ 2 w 378"/>
                <a:gd name="T63" fmla="*/ 24 h 378"/>
                <a:gd name="T64" fmla="*/ 5 w 378"/>
                <a:gd name="T65" fmla="*/ 31 h 378"/>
                <a:gd name="T66" fmla="*/ 11 w 378"/>
                <a:gd name="T67" fmla="*/ 34 h 378"/>
                <a:gd name="T68" fmla="*/ 18 w 378"/>
                <a:gd name="T69" fmla="*/ 36 h 378"/>
                <a:gd name="T70" fmla="*/ 34 w 378"/>
                <a:gd name="T71" fmla="*/ 36 h 378"/>
                <a:gd name="T72" fmla="*/ 68 w 378"/>
                <a:gd name="T73" fmla="*/ 40 h 378"/>
                <a:gd name="T74" fmla="*/ 99 w 378"/>
                <a:gd name="T75" fmla="*/ 46 h 378"/>
                <a:gd name="T76" fmla="*/ 129 w 378"/>
                <a:gd name="T77" fmla="*/ 56 h 378"/>
                <a:gd name="T78" fmla="*/ 158 w 378"/>
                <a:gd name="T79" fmla="*/ 68 h 378"/>
                <a:gd name="T80" fmla="*/ 185 w 378"/>
                <a:gd name="T81" fmla="*/ 83 h 378"/>
                <a:gd name="T82" fmla="*/ 211 w 378"/>
                <a:gd name="T83" fmla="*/ 100 h 378"/>
                <a:gd name="T84" fmla="*/ 236 w 378"/>
                <a:gd name="T85" fmla="*/ 121 h 378"/>
                <a:gd name="T86" fmla="*/ 258 w 378"/>
                <a:gd name="T87" fmla="*/ 142 h 378"/>
                <a:gd name="T88" fmla="*/ 277 w 378"/>
                <a:gd name="T89" fmla="*/ 166 h 378"/>
                <a:gd name="T90" fmla="*/ 295 w 378"/>
                <a:gd name="T91" fmla="*/ 192 h 378"/>
                <a:gd name="T92" fmla="*/ 310 w 378"/>
                <a:gd name="T93" fmla="*/ 220 h 378"/>
                <a:gd name="T94" fmla="*/ 322 w 378"/>
                <a:gd name="T95" fmla="*/ 249 h 378"/>
                <a:gd name="T96" fmla="*/ 332 w 378"/>
                <a:gd name="T97" fmla="*/ 279 h 378"/>
                <a:gd name="T98" fmla="*/ 339 w 378"/>
                <a:gd name="T99" fmla="*/ 311 h 378"/>
                <a:gd name="T100" fmla="*/ 342 w 378"/>
                <a:gd name="T101" fmla="*/ 34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8" h="378">
                  <a:moveTo>
                    <a:pt x="342" y="360"/>
                  </a:moveTo>
                  <a:lnTo>
                    <a:pt x="342" y="360"/>
                  </a:lnTo>
                  <a:lnTo>
                    <a:pt x="342" y="364"/>
                  </a:lnTo>
                  <a:lnTo>
                    <a:pt x="343" y="367"/>
                  </a:lnTo>
                  <a:lnTo>
                    <a:pt x="345" y="370"/>
                  </a:lnTo>
                  <a:lnTo>
                    <a:pt x="347" y="372"/>
                  </a:lnTo>
                  <a:lnTo>
                    <a:pt x="349" y="375"/>
                  </a:lnTo>
                  <a:lnTo>
                    <a:pt x="353" y="377"/>
                  </a:lnTo>
                  <a:lnTo>
                    <a:pt x="356" y="378"/>
                  </a:lnTo>
                  <a:lnTo>
                    <a:pt x="360" y="378"/>
                  </a:lnTo>
                  <a:lnTo>
                    <a:pt x="364" y="378"/>
                  </a:lnTo>
                  <a:lnTo>
                    <a:pt x="367" y="377"/>
                  </a:lnTo>
                  <a:lnTo>
                    <a:pt x="370" y="374"/>
                  </a:lnTo>
                  <a:lnTo>
                    <a:pt x="373" y="372"/>
                  </a:lnTo>
                  <a:lnTo>
                    <a:pt x="375" y="370"/>
                  </a:lnTo>
                  <a:lnTo>
                    <a:pt x="376" y="367"/>
                  </a:lnTo>
                  <a:lnTo>
                    <a:pt x="378" y="364"/>
                  </a:lnTo>
                  <a:lnTo>
                    <a:pt x="378" y="360"/>
                  </a:lnTo>
                  <a:lnTo>
                    <a:pt x="378" y="360"/>
                  </a:lnTo>
                  <a:lnTo>
                    <a:pt x="378" y="359"/>
                  </a:lnTo>
                  <a:lnTo>
                    <a:pt x="378" y="341"/>
                  </a:lnTo>
                  <a:lnTo>
                    <a:pt x="376" y="323"/>
                  </a:lnTo>
                  <a:lnTo>
                    <a:pt x="373" y="305"/>
                  </a:lnTo>
                  <a:lnTo>
                    <a:pt x="371" y="287"/>
                  </a:lnTo>
                  <a:lnTo>
                    <a:pt x="367" y="270"/>
                  </a:lnTo>
                  <a:lnTo>
                    <a:pt x="361" y="253"/>
                  </a:lnTo>
                  <a:lnTo>
                    <a:pt x="356" y="236"/>
                  </a:lnTo>
                  <a:lnTo>
                    <a:pt x="349" y="220"/>
                  </a:lnTo>
                  <a:lnTo>
                    <a:pt x="342" y="204"/>
                  </a:lnTo>
                  <a:lnTo>
                    <a:pt x="334" y="189"/>
                  </a:lnTo>
                  <a:lnTo>
                    <a:pt x="326" y="174"/>
                  </a:lnTo>
                  <a:lnTo>
                    <a:pt x="316" y="158"/>
                  </a:lnTo>
                  <a:lnTo>
                    <a:pt x="306" y="144"/>
                  </a:lnTo>
                  <a:lnTo>
                    <a:pt x="295" y="131"/>
                  </a:lnTo>
                  <a:lnTo>
                    <a:pt x="285" y="118"/>
                  </a:lnTo>
                  <a:lnTo>
                    <a:pt x="273" y="105"/>
                  </a:lnTo>
                  <a:lnTo>
                    <a:pt x="260" y="94"/>
                  </a:lnTo>
                  <a:lnTo>
                    <a:pt x="247" y="83"/>
                  </a:lnTo>
                  <a:lnTo>
                    <a:pt x="234" y="72"/>
                  </a:lnTo>
                  <a:lnTo>
                    <a:pt x="220" y="62"/>
                  </a:lnTo>
                  <a:lnTo>
                    <a:pt x="205" y="53"/>
                  </a:lnTo>
                  <a:lnTo>
                    <a:pt x="190" y="44"/>
                  </a:lnTo>
                  <a:lnTo>
                    <a:pt x="175" y="36"/>
                  </a:lnTo>
                  <a:lnTo>
                    <a:pt x="158" y="29"/>
                  </a:lnTo>
                  <a:lnTo>
                    <a:pt x="142" y="22"/>
                  </a:lnTo>
                  <a:lnTo>
                    <a:pt x="126" y="17"/>
                  </a:lnTo>
                  <a:lnTo>
                    <a:pt x="109" y="12"/>
                  </a:lnTo>
                  <a:lnTo>
                    <a:pt x="91" y="7"/>
                  </a:lnTo>
                  <a:lnTo>
                    <a:pt x="74" y="4"/>
                  </a:lnTo>
                  <a:lnTo>
                    <a:pt x="56" y="2"/>
                  </a:lnTo>
                  <a:lnTo>
                    <a:pt x="37" y="1"/>
                  </a:lnTo>
                  <a:lnTo>
                    <a:pt x="19" y="1"/>
                  </a:lnTo>
                  <a:lnTo>
                    <a:pt x="19" y="0"/>
                  </a:lnTo>
                  <a:lnTo>
                    <a:pt x="18" y="0"/>
                  </a:lnTo>
                  <a:lnTo>
                    <a:pt x="15" y="1"/>
                  </a:lnTo>
                  <a:lnTo>
                    <a:pt x="11" y="2"/>
                  </a:lnTo>
                  <a:lnTo>
                    <a:pt x="8" y="3"/>
                  </a:lnTo>
                  <a:lnTo>
                    <a:pt x="5" y="5"/>
                  </a:lnTo>
                  <a:lnTo>
                    <a:pt x="3" y="8"/>
                  </a:lnTo>
                  <a:lnTo>
                    <a:pt x="2" y="12"/>
                  </a:lnTo>
                  <a:lnTo>
                    <a:pt x="1" y="15"/>
                  </a:lnTo>
                  <a:lnTo>
                    <a:pt x="0" y="18"/>
                  </a:lnTo>
                  <a:lnTo>
                    <a:pt x="1" y="21"/>
                  </a:lnTo>
                  <a:lnTo>
                    <a:pt x="2" y="24"/>
                  </a:lnTo>
                  <a:lnTo>
                    <a:pt x="3" y="28"/>
                  </a:lnTo>
                  <a:lnTo>
                    <a:pt x="5" y="31"/>
                  </a:lnTo>
                  <a:lnTo>
                    <a:pt x="8" y="33"/>
                  </a:lnTo>
                  <a:lnTo>
                    <a:pt x="11" y="34"/>
                  </a:lnTo>
                  <a:lnTo>
                    <a:pt x="15" y="35"/>
                  </a:lnTo>
                  <a:lnTo>
                    <a:pt x="18" y="36"/>
                  </a:lnTo>
                  <a:lnTo>
                    <a:pt x="18" y="36"/>
                  </a:lnTo>
                  <a:lnTo>
                    <a:pt x="34" y="36"/>
                  </a:lnTo>
                  <a:lnTo>
                    <a:pt x="51" y="37"/>
                  </a:lnTo>
                  <a:lnTo>
                    <a:pt x="68" y="40"/>
                  </a:lnTo>
                  <a:lnTo>
                    <a:pt x="83" y="43"/>
                  </a:lnTo>
                  <a:lnTo>
                    <a:pt x="99" y="46"/>
                  </a:lnTo>
                  <a:lnTo>
                    <a:pt x="114" y="50"/>
                  </a:lnTo>
                  <a:lnTo>
                    <a:pt x="129" y="56"/>
                  </a:lnTo>
                  <a:lnTo>
                    <a:pt x="144" y="61"/>
                  </a:lnTo>
                  <a:lnTo>
                    <a:pt x="158" y="68"/>
                  </a:lnTo>
                  <a:lnTo>
                    <a:pt x="172" y="75"/>
                  </a:lnTo>
                  <a:lnTo>
                    <a:pt x="185" y="83"/>
                  </a:lnTo>
                  <a:lnTo>
                    <a:pt x="199" y="91"/>
                  </a:lnTo>
                  <a:lnTo>
                    <a:pt x="211" y="100"/>
                  </a:lnTo>
                  <a:lnTo>
                    <a:pt x="224" y="110"/>
                  </a:lnTo>
                  <a:lnTo>
                    <a:pt x="236" y="121"/>
                  </a:lnTo>
                  <a:lnTo>
                    <a:pt x="247" y="131"/>
                  </a:lnTo>
                  <a:lnTo>
                    <a:pt x="258" y="142"/>
                  </a:lnTo>
                  <a:lnTo>
                    <a:pt x="267" y="154"/>
                  </a:lnTo>
                  <a:lnTo>
                    <a:pt x="277" y="166"/>
                  </a:lnTo>
                  <a:lnTo>
                    <a:pt x="287" y="179"/>
                  </a:lnTo>
                  <a:lnTo>
                    <a:pt x="295" y="192"/>
                  </a:lnTo>
                  <a:lnTo>
                    <a:pt x="303" y="206"/>
                  </a:lnTo>
                  <a:lnTo>
                    <a:pt x="310" y="220"/>
                  </a:lnTo>
                  <a:lnTo>
                    <a:pt x="316" y="234"/>
                  </a:lnTo>
                  <a:lnTo>
                    <a:pt x="322" y="249"/>
                  </a:lnTo>
                  <a:lnTo>
                    <a:pt x="328" y="264"/>
                  </a:lnTo>
                  <a:lnTo>
                    <a:pt x="332" y="279"/>
                  </a:lnTo>
                  <a:lnTo>
                    <a:pt x="335" y="294"/>
                  </a:lnTo>
                  <a:lnTo>
                    <a:pt x="339" y="311"/>
                  </a:lnTo>
                  <a:lnTo>
                    <a:pt x="340" y="327"/>
                  </a:lnTo>
                  <a:lnTo>
                    <a:pt x="342" y="343"/>
                  </a:lnTo>
                  <a:lnTo>
                    <a:pt x="342" y="3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41" name="Freeform 138">
              <a:extLst>
                <a:ext uri="{FF2B5EF4-FFF2-40B4-BE49-F238E27FC236}">
                  <a16:creationId xmlns:a16="http://schemas.microsoft.com/office/drawing/2014/main" id="{44F9AA59-190C-4EAC-8525-E4C8CEF98EC5}"/>
                </a:ext>
              </a:extLst>
            </p:cNvPr>
            <p:cNvSpPr>
              <a:spLocks noEditPoints="1"/>
            </p:cNvSpPr>
            <p:nvPr/>
          </p:nvSpPr>
          <p:spPr bwMode="auto">
            <a:xfrm>
              <a:off x="4563268" y="1839515"/>
              <a:ext cx="457200" cy="457200"/>
            </a:xfrm>
            <a:custGeom>
              <a:avLst/>
              <a:gdLst>
                <a:gd name="T0" fmla="*/ 1071 w 1152"/>
                <a:gd name="T1" fmla="*/ 923 h 1152"/>
                <a:gd name="T2" fmla="*/ 1059 w 1152"/>
                <a:gd name="T3" fmla="*/ 932 h 1152"/>
                <a:gd name="T4" fmla="*/ 1044 w 1152"/>
                <a:gd name="T5" fmla="*/ 936 h 1152"/>
                <a:gd name="T6" fmla="*/ 216 w 1152"/>
                <a:gd name="T7" fmla="*/ 108 h 1152"/>
                <a:gd name="T8" fmla="*/ 219 w 1152"/>
                <a:gd name="T9" fmla="*/ 93 h 1152"/>
                <a:gd name="T10" fmla="*/ 229 w 1152"/>
                <a:gd name="T11" fmla="*/ 80 h 1152"/>
                <a:gd name="T12" fmla="*/ 245 w 1152"/>
                <a:gd name="T13" fmla="*/ 72 h 1152"/>
                <a:gd name="T14" fmla="*/ 266 w 1152"/>
                <a:gd name="T15" fmla="*/ 75 h 1152"/>
                <a:gd name="T16" fmla="*/ 1069 w 1152"/>
                <a:gd name="T17" fmla="*/ 875 h 1152"/>
                <a:gd name="T18" fmla="*/ 1078 w 1152"/>
                <a:gd name="T19" fmla="*/ 888 h 1152"/>
                <a:gd name="T20" fmla="*/ 1080 w 1152"/>
                <a:gd name="T21" fmla="*/ 903 h 1152"/>
                <a:gd name="T22" fmla="*/ 1077 w 1152"/>
                <a:gd name="T23" fmla="*/ 914 h 1152"/>
                <a:gd name="T24" fmla="*/ 532 w 1152"/>
                <a:gd name="T25" fmla="*/ 940 h 1152"/>
                <a:gd name="T26" fmla="*/ 216 w 1152"/>
                <a:gd name="T27" fmla="*/ 604 h 1152"/>
                <a:gd name="T28" fmla="*/ 549 w 1152"/>
                <a:gd name="T29" fmla="*/ 936 h 1152"/>
                <a:gd name="T30" fmla="*/ 378 w 1152"/>
                <a:gd name="T31" fmla="*/ 1075 h 1152"/>
                <a:gd name="T32" fmla="*/ 360 w 1152"/>
                <a:gd name="T33" fmla="*/ 1080 h 1152"/>
                <a:gd name="T34" fmla="*/ 341 w 1152"/>
                <a:gd name="T35" fmla="*/ 1075 h 1152"/>
                <a:gd name="T36" fmla="*/ 77 w 1152"/>
                <a:gd name="T37" fmla="*/ 810 h 1152"/>
                <a:gd name="T38" fmla="*/ 72 w 1152"/>
                <a:gd name="T39" fmla="*/ 792 h 1152"/>
                <a:gd name="T40" fmla="*/ 77 w 1152"/>
                <a:gd name="T41" fmla="*/ 773 h 1152"/>
                <a:gd name="T42" fmla="*/ 195 w 1152"/>
                <a:gd name="T43" fmla="*/ 653 h 1152"/>
                <a:gd name="T44" fmla="*/ 499 w 1152"/>
                <a:gd name="T45" fmla="*/ 957 h 1152"/>
                <a:gd name="T46" fmla="*/ 328 w 1152"/>
                <a:gd name="T47" fmla="*/ 31 h 1152"/>
                <a:gd name="T48" fmla="*/ 302 w 1152"/>
                <a:gd name="T49" fmla="*/ 13 h 1152"/>
                <a:gd name="T50" fmla="*/ 273 w 1152"/>
                <a:gd name="T51" fmla="*/ 2 h 1152"/>
                <a:gd name="T52" fmla="*/ 242 w 1152"/>
                <a:gd name="T53" fmla="*/ 0 h 1152"/>
                <a:gd name="T54" fmla="*/ 211 w 1152"/>
                <a:gd name="T55" fmla="*/ 9 h 1152"/>
                <a:gd name="T56" fmla="*/ 190 w 1152"/>
                <a:gd name="T57" fmla="*/ 19 h 1152"/>
                <a:gd name="T58" fmla="*/ 172 w 1152"/>
                <a:gd name="T59" fmla="*/ 36 h 1152"/>
                <a:gd name="T60" fmla="*/ 158 w 1152"/>
                <a:gd name="T61" fmla="*/ 55 h 1152"/>
                <a:gd name="T62" fmla="*/ 149 w 1152"/>
                <a:gd name="T63" fmla="*/ 77 h 1152"/>
                <a:gd name="T64" fmla="*/ 145 w 1152"/>
                <a:gd name="T65" fmla="*/ 99 h 1152"/>
                <a:gd name="T66" fmla="*/ 31 w 1152"/>
                <a:gd name="T67" fmla="*/ 716 h 1152"/>
                <a:gd name="T68" fmla="*/ 13 w 1152"/>
                <a:gd name="T69" fmla="*/ 742 h 1152"/>
                <a:gd name="T70" fmla="*/ 2 w 1152"/>
                <a:gd name="T71" fmla="*/ 771 h 1152"/>
                <a:gd name="T72" fmla="*/ 1 w 1152"/>
                <a:gd name="T73" fmla="*/ 802 h 1152"/>
                <a:gd name="T74" fmla="*/ 7 w 1152"/>
                <a:gd name="T75" fmla="*/ 833 h 1152"/>
                <a:gd name="T76" fmla="*/ 25 w 1152"/>
                <a:gd name="T77" fmla="*/ 860 h 1152"/>
                <a:gd name="T78" fmla="*/ 292 w 1152"/>
                <a:gd name="T79" fmla="*/ 1128 h 1152"/>
                <a:gd name="T80" fmla="*/ 320 w 1152"/>
                <a:gd name="T81" fmla="*/ 1144 h 1152"/>
                <a:gd name="T82" fmla="*/ 350 w 1152"/>
                <a:gd name="T83" fmla="*/ 1151 h 1152"/>
                <a:gd name="T84" fmla="*/ 381 w 1152"/>
                <a:gd name="T85" fmla="*/ 1150 h 1152"/>
                <a:gd name="T86" fmla="*/ 410 w 1152"/>
                <a:gd name="T87" fmla="*/ 1139 h 1152"/>
                <a:gd name="T88" fmla="*/ 436 w 1152"/>
                <a:gd name="T89" fmla="*/ 1120 h 1152"/>
                <a:gd name="T90" fmla="*/ 1052 w 1152"/>
                <a:gd name="T91" fmla="*/ 1008 h 1152"/>
                <a:gd name="T92" fmla="*/ 1076 w 1152"/>
                <a:gd name="T93" fmla="*/ 1003 h 1152"/>
                <a:gd name="T94" fmla="*/ 1097 w 1152"/>
                <a:gd name="T95" fmla="*/ 994 h 1152"/>
                <a:gd name="T96" fmla="*/ 1117 w 1152"/>
                <a:gd name="T97" fmla="*/ 981 h 1152"/>
                <a:gd name="T98" fmla="*/ 1132 w 1152"/>
                <a:gd name="T99" fmla="*/ 962 h 1152"/>
                <a:gd name="T100" fmla="*/ 1144 w 1152"/>
                <a:gd name="T101" fmla="*/ 942 h 1152"/>
                <a:gd name="T102" fmla="*/ 1150 w 1152"/>
                <a:gd name="T103" fmla="*/ 918 h 1152"/>
                <a:gd name="T104" fmla="*/ 1152 w 1152"/>
                <a:gd name="T105" fmla="*/ 894 h 1152"/>
                <a:gd name="T106" fmla="*/ 1148 w 1152"/>
                <a:gd name="T107" fmla="*/ 872 h 1152"/>
                <a:gd name="T108" fmla="*/ 1139 w 1152"/>
                <a:gd name="T109" fmla="*/ 849 h 1152"/>
                <a:gd name="T110" fmla="*/ 1126 w 1152"/>
                <a:gd name="T111" fmla="*/ 829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52" h="1152">
                  <a:moveTo>
                    <a:pt x="1077" y="914"/>
                  </a:moveTo>
                  <a:lnTo>
                    <a:pt x="1075" y="919"/>
                  </a:lnTo>
                  <a:lnTo>
                    <a:pt x="1071" y="923"/>
                  </a:lnTo>
                  <a:lnTo>
                    <a:pt x="1068" y="927"/>
                  </a:lnTo>
                  <a:lnTo>
                    <a:pt x="1064" y="930"/>
                  </a:lnTo>
                  <a:lnTo>
                    <a:pt x="1059" y="932"/>
                  </a:lnTo>
                  <a:lnTo>
                    <a:pt x="1054" y="934"/>
                  </a:lnTo>
                  <a:lnTo>
                    <a:pt x="1050" y="935"/>
                  </a:lnTo>
                  <a:lnTo>
                    <a:pt x="1044" y="936"/>
                  </a:lnTo>
                  <a:lnTo>
                    <a:pt x="1033" y="936"/>
                  </a:lnTo>
                  <a:lnTo>
                    <a:pt x="216" y="119"/>
                  </a:lnTo>
                  <a:lnTo>
                    <a:pt x="216" y="108"/>
                  </a:lnTo>
                  <a:lnTo>
                    <a:pt x="216" y="103"/>
                  </a:lnTo>
                  <a:lnTo>
                    <a:pt x="218" y="97"/>
                  </a:lnTo>
                  <a:lnTo>
                    <a:pt x="219" y="93"/>
                  </a:lnTo>
                  <a:lnTo>
                    <a:pt x="222" y="87"/>
                  </a:lnTo>
                  <a:lnTo>
                    <a:pt x="226" y="84"/>
                  </a:lnTo>
                  <a:lnTo>
                    <a:pt x="229" y="80"/>
                  </a:lnTo>
                  <a:lnTo>
                    <a:pt x="233" y="77"/>
                  </a:lnTo>
                  <a:lnTo>
                    <a:pt x="239" y="75"/>
                  </a:lnTo>
                  <a:lnTo>
                    <a:pt x="245" y="72"/>
                  </a:lnTo>
                  <a:lnTo>
                    <a:pt x="252" y="72"/>
                  </a:lnTo>
                  <a:lnTo>
                    <a:pt x="259" y="72"/>
                  </a:lnTo>
                  <a:lnTo>
                    <a:pt x="266" y="75"/>
                  </a:lnTo>
                  <a:lnTo>
                    <a:pt x="272" y="78"/>
                  </a:lnTo>
                  <a:lnTo>
                    <a:pt x="277" y="82"/>
                  </a:lnTo>
                  <a:lnTo>
                    <a:pt x="1069" y="875"/>
                  </a:lnTo>
                  <a:lnTo>
                    <a:pt x="1073" y="879"/>
                  </a:lnTo>
                  <a:lnTo>
                    <a:pt x="1076" y="883"/>
                  </a:lnTo>
                  <a:lnTo>
                    <a:pt x="1078" y="888"/>
                  </a:lnTo>
                  <a:lnTo>
                    <a:pt x="1079" y="893"/>
                  </a:lnTo>
                  <a:lnTo>
                    <a:pt x="1080" y="899"/>
                  </a:lnTo>
                  <a:lnTo>
                    <a:pt x="1080" y="903"/>
                  </a:lnTo>
                  <a:lnTo>
                    <a:pt x="1079" y="908"/>
                  </a:lnTo>
                  <a:lnTo>
                    <a:pt x="1077" y="914"/>
                  </a:lnTo>
                  <a:lnTo>
                    <a:pt x="1077" y="914"/>
                  </a:lnTo>
                  <a:close/>
                  <a:moveTo>
                    <a:pt x="549" y="936"/>
                  </a:moveTo>
                  <a:lnTo>
                    <a:pt x="541" y="937"/>
                  </a:lnTo>
                  <a:lnTo>
                    <a:pt x="532" y="940"/>
                  </a:lnTo>
                  <a:lnTo>
                    <a:pt x="213" y="619"/>
                  </a:lnTo>
                  <a:lnTo>
                    <a:pt x="215" y="611"/>
                  </a:lnTo>
                  <a:lnTo>
                    <a:pt x="216" y="604"/>
                  </a:lnTo>
                  <a:lnTo>
                    <a:pt x="216" y="170"/>
                  </a:lnTo>
                  <a:lnTo>
                    <a:pt x="983" y="936"/>
                  </a:lnTo>
                  <a:lnTo>
                    <a:pt x="549" y="936"/>
                  </a:lnTo>
                  <a:close/>
                  <a:moveTo>
                    <a:pt x="498" y="957"/>
                  </a:moveTo>
                  <a:lnTo>
                    <a:pt x="385" y="1069"/>
                  </a:lnTo>
                  <a:lnTo>
                    <a:pt x="378" y="1075"/>
                  </a:lnTo>
                  <a:lnTo>
                    <a:pt x="371" y="1078"/>
                  </a:lnTo>
                  <a:lnTo>
                    <a:pt x="365" y="1080"/>
                  </a:lnTo>
                  <a:lnTo>
                    <a:pt x="360" y="1080"/>
                  </a:lnTo>
                  <a:lnTo>
                    <a:pt x="355" y="1080"/>
                  </a:lnTo>
                  <a:lnTo>
                    <a:pt x="349" y="1078"/>
                  </a:lnTo>
                  <a:lnTo>
                    <a:pt x="341" y="1075"/>
                  </a:lnTo>
                  <a:lnTo>
                    <a:pt x="335" y="1069"/>
                  </a:lnTo>
                  <a:lnTo>
                    <a:pt x="83" y="818"/>
                  </a:lnTo>
                  <a:lnTo>
                    <a:pt x="77" y="810"/>
                  </a:lnTo>
                  <a:lnTo>
                    <a:pt x="73" y="804"/>
                  </a:lnTo>
                  <a:lnTo>
                    <a:pt x="72" y="797"/>
                  </a:lnTo>
                  <a:lnTo>
                    <a:pt x="72" y="792"/>
                  </a:lnTo>
                  <a:lnTo>
                    <a:pt x="72" y="787"/>
                  </a:lnTo>
                  <a:lnTo>
                    <a:pt x="73" y="781"/>
                  </a:lnTo>
                  <a:lnTo>
                    <a:pt x="77" y="773"/>
                  </a:lnTo>
                  <a:lnTo>
                    <a:pt x="83" y="767"/>
                  </a:lnTo>
                  <a:lnTo>
                    <a:pt x="195" y="654"/>
                  </a:lnTo>
                  <a:lnTo>
                    <a:pt x="195" y="653"/>
                  </a:lnTo>
                  <a:lnTo>
                    <a:pt x="195" y="653"/>
                  </a:lnTo>
                  <a:lnTo>
                    <a:pt x="499" y="957"/>
                  </a:lnTo>
                  <a:lnTo>
                    <a:pt x="499" y="957"/>
                  </a:lnTo>
                  <a:lnTo>
                    <a:pt x="498" y="957"/>
                  </a:lnTo>
                  <a:lnTo>
                    <a:pt x="498" y="957"/>
                  </a:lnTo>
                  <a:close/>
                  <a:moveTo>
                    <a:pt x="328" y="31"/>
                  </a:moveTo>
                  <a:lnTo>
                    <a:pt x="321" y="25"/>
                  </a:lnTo>
                  <a:lnTo>
                    <a:pt x="312" y="18"/>
                  </a:lnTo>
                  <a:lnTo>
                    <a:pt x="302" y="13"/>
                  </a:lnTo>
                  <a:lnTo>
                    <a:pt x="293" y="8"/>
                  </a:lnTo>
                  <a:lnTo>
                    <a:pt x="283" y="4"/>
                  </a:lnTo>
                  <a:lnTo>
                    <a:pt x="273" y="2"/>
                  </a:lnTo>
                  <a:lnTo>
                    <a:pt x="262" y="0"/>
                  </a:lnTo>
                  <a:lnTo>
                    <a:pt x="252" y="0"/>
                  </a:lnTo>
                  <a:lnTo>
                    <a:pt x="242" y="0"/>
                  </a:lnTo>
                  <a:lnTo>
                    <a:pt x="231" y="2"/>
                  </a:lnTo>
                  <a:lnTo>
                    <a:pt x="221" y="4"/>
                  </a:lnTo>
                  <a:lnTo>
                    <a:pt x="211" y="9"/>
                  </a:lnTo>
                  <a:lnTo>
                    <a:pt x="203" y="12"/>
                  </a:lnTo>
                  <a:lnTo>
                    <a:pt x="196" y="15"/>
                  </a:lnTo>
                  <a:lnTo>
                    <a:pt x="190" y="19"/>
                  </a:lnTo>
                  <a:lnTo>
                    <a:pt x="184" y="25"/>
                  </a:lnTo>
                  <a:lnTo>
                    <a:pt x="177" y="30"/>
                  </a:lnTo>
                  <a:lnTo>
                    <a:pt x="172" y="36"/>
                  </a:lnTo>
                  <a:lnTo>
                    <a:pt x="167" y="42"/>
                  </a:lnTo>
                  <a:lnTo>
                    <a:pt x="162" y="48"/>
                  </a:lnTo>
                  <a:lnTo>
                    <a:pt x="158" y="55"/>
                  </a:lnTo>
                  <a:lnTo>
                    <a:pt x="154" y="62"/>
                  </a:lnTo>
                  <a:lnTo>
                    <a:pt x="151" y="69"/>
                  </a:lnTo>
                  <a:lnTo>
                    <a:pt x="149" y="77"/>
                  </a:lnTo>
                  <a:lnTo>
                    <a:pt x="147" y="84"/>
                  </a:lnTo>
                  <a:lnTo>
                    <a:pt x="146" y="92"/>
                  </a:lnTo>
                  <a:lnTo>
                    <a:pt x="145" y="99"/>
                  </a:lnTo>
                  <a:lnTo>
                    <a:pt x="144" y="108"/>
                  </a:lnTo>
                  <a:lnTo>
                    <a:pt x="144" y="604"/>
                  </a:lnTo>
                  <a:lnTo>
                    <a:pt x="31" y="716"/>
                  </a:lnTo>
                  <a:lnTo>
                    <a:pt x="25" y="724"/>
                  </a:lnTo>
                  <a:lnTo>
                    <a:pt x="18" y="732"/>
                  </a:lnTo>
                  <a:lnTo>
                    <a:pt x="13" y="742"/>
                  </a:lnTo>
                  <a:lnTo>
                    <a:pt x="7" y="752"/>
                  </a:lnTo>
                  <a:lnTo>
                    <a:pt x="4" y="761"/>
                  </a:lnTo>
                  <a:lnTo>
                    <a:pt x="2" y="771"/>
                  </a:lnTo>
                  <a:lnTo>
                    <a:pt x="1" y="782"/>
                  </a:lnTo>
                  <a:lnTo>
                    <a:pt x="0" y="792"/>
                  </a:lnTo>
                  <a:lnTo>
                    <a:pt x="1" y="802"/>
                  </a:lnTo>
                  <a:lnTo>
                    <a:pt x="2" y="812"/>
                  </a:lnTo>
                  <a:lnTo>
                    <a:pt x="4" y="823"/>
                  </a:lnTo>
                  <a:lnTo>
                    <a:pt x="7" y="833"/>
                  </a:lnTo>
                  <a:lnTo>
                    <a:pt x="13" y="842"/>
                  </a:lnTo>
                  <a:lnTo>
                    <a:pt x="18" y="851"/>
                  </a:lnTo>
                  <a:lnTo>
                    <a:pt x="25" y="860"/>
                  </a:lnTo>
                  <a:lnTo>
                    <a:pt x="31" y="868"/>
                  </a:lnTo>
                  <a:lnTo>
                    <a:pt x="284" y="1120"/>
                  </a:lnTo>
                  <a:lnTo>
                    <a:pt x="292" y="1128"/>
                  </a:lnTo>
                  <a:lnTo>
                    <a:pt x="300" y="1134"/>
                  </a:lnTo>
                  <a:lnTo>
                    <a:pt x="310" y="1139"/>
                  </a:lnTo>
                  <a:lnTo>
                    <a:pt x="320" y="1144"/>
                  </a:lnTo>
                  <a:lnTo>
                    <a:pt x="329" y="1148"/>
                  </a:lnTo>
                  <a:lnTo>
                    <a:pt x="339" y="1150"/>
                  </a:lnTo>
                  <a:lnTo>
                    <a:pt x="350" y="1151"/>
                  </a:lnTo>
                  <a:lnTo>
                    <a:pt x="360" y="1152"/>
                  </a:lnTo>
                  <a:lnTo>
                    <a:pt x="370" y="1151"/>
                  </a:lnTo>
                  <a:lnTo>
                    <a:pt x="381" y="1150"/>
                  </a:lnTo>
                  <a:lnTo>
                    <a:pt x="391" y="1148"/>
                  </a:lnTo>
                  <a:lnTo>
                    <a:pt x="401" y="1144"/>
                  </a:lnTo>
                  <a:lnTo>
                    <a:pt x="410" y="1139"/>
                  </a:lnTo>
                  <a:lnTo>
                    <a:pt x="419" y="1134"/>
                  </a:lnTo>
                  <a:lnTo>
                    <a:pt x="429" y="1128"/>
                  </a:lnTo>
                  <a:lnTo>
                    <a:pt x="436" y="1120"/>
                  </a:lnTo>
                  <a:lnTo>
                    <a:pt x="549" y="1008"/>
                  </a:lnTo>
                  <a:lnTo>
                    <a:pt x="1044" y="1008"/>
                  </a:lnTo>
                  <a:lnTo>
                    <a:pt x="1052" y="1008"/>
                  </a:lnTo>
                  <a:lnTo>
                    <a:pt x="1060" y="1007"/>
                  </a:lnTo>
                  <a:lnTo>
                    <a:pt x="1068" y="1005"/>
                  </a:lnTo>
                  <a:lnTo>
                    <a:pt x="1076" y="1003"/>
                  </a:lnTo>
                  <a:lnTo>
                    <a:pt x="1083" y="1001"/>
                  </a:lnTo>
                  <a:lnTo>
                    <a:pt x="1091" y="998"/>
                  </a:lnTo>
                  <a:lnTo>
                    <a:pt x="1097" y="994"/>
                  </a:lnTo>
                  <a:lnTo>
                    <a:pt x="1104" y="989"/>
                  </a:lnTo>
                  <a:lnTo>
                    <a:pt x="1110" y="985"/>
                  </a:lnTo>
                  <a:lnTo>
                    <a:pt x="1117" y="981"/>
                  </a:lnTo>
                  <a:lnTo>
                    <a:pt x="1122" y="974"/>
                  </a:lnTo>
                  <a:lnTo>
                    <a:pt x="1127" y="969"/>
                  </a:lnTo>
                  <a:lnTo>
                    <a:pt x="1132" y="962"/>
                  </a:lnTo>
                  <a:lnTo>
                    <a:pt x="1136" y="956"/>
                  </a:lnTo>
                  <a:lnTo>
                    <a:pt x="1140" y="948"/>
                  </a:lnTo>
                  <a:lnTo>
                    <a:pt x="1144" y="942"/>
                  </a:lnTo>
                  <a:lnTo>
                    <a:pt x="1147" y="934"/>
                  </a:lnTo>
                  <a:lnTo>
                    <a:pt x="1149" y="926"/>
                  </a:lnTo>
                  <a:lnTo>
                    <a:pt x="1150" y="918"/>
                  </a:lnTo>
                  <a:lnTo>
                    <a:pt x="1151" y="910"/>
                  </a:lnTo>
                  <a:lnTo>
                    <a:pt x="1152" y="903"/>
                  </a:lnTo>
                  <a:lnTo>
                    <a:pt x="1152" y="894"/>
                  </a:lnTo>
                  <a:lnTo>
                    <a:pt x="1151" y="887"/>
                  </a:lnTo>
                  <a:lnTo>
                    <a:pt x="1150" y="879"/>
                  </a:lnTo>
                  <a:lnTo>
                    <a:pt x="1148" y="872"/>
                  </a:lnTo>
                  <a:lnTo>
                    <a:pt x="1146" y="864"/>
                  </a:lnTo>
                  <a:lnTo>
                    <a:pt x="1143" y="856"/>
                  </a:lnTo>
                  <a:lnTo>
                    <a:pt x="1139" y="849"/>
                  </a:lnTo>
                  <a:lnTo>
                    <a:pt x="1135" y="842"/>
                  </a:lnTo>
                  <a:lnTo>
                    <a:pt x="1131" y="836"/>
                  </a:lnTo>
                  <a:lnTo>
                    <a:pt x="1126" y="829"/>
                  </a:lnTo>
                  <a:lnTo>
                    <a:pt x="1120" y="824"/>
                  </a:lnTo>
                  <a:lnTo>
                    <a:pt x="328"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42" name="Freeform 139">
              <a:extLst>
                <a:ext uri="{FF2B5EF4-FFF2-40B4-BE49-F238E27FC236}">
                  <a16:creationId xmlns:a16="http://schemas.microsoft.com/office/drawing/2014/main" id="{65AF9635-B44F-4ABA-A0B8-BE8941D8A282}"/>
                </a:ext>
              </a:extLst>
            </p:cNvPr>
            <p:cNvSpPr>
              <a:spLocks/>
            </p:cNvSpPr>
            <p:nvPr/>
          </p:nvSpPr>
          <p:spPr bwMode="auto">
            <a:xfrm>
              <a:off x="4806156" y="1839515"/>
              <a:ext cx="214313" cy="214313"/>
            </a:xfrm>
            <a:custGeom>
              <a:avLst/>
              <a:gdLst>
                <a:gd name="T0" fmla="*/ 36 w 540"/>
                <a:gd name="T1" fmla="*/ 72 h 540"/>
                <a:gd name="T2" fmla="*/ 80 w 540"/>
                <a:gd name="T3" fmla="*/ 75 h 540"/>
                <a:gd name="T4" fmla="*/ 123 w 540"/>
                <a:gd name="T5" fmla="*/ 81 h 540"/>
                <a:gd name="T6" fmla="*/ 164 w 540"/>
                <a:gd name="T7" fmla="*/ 92 h 540"/>
                <a:gd name="T8" fmla="*/ 204 w 540"/>
                <a:gd name="T9" fmla="*/ 106 h 540"/>
                <a:gd name="T10" fmla="*/ 242 w 540"/>
                <a:gd name="T11" fmla="*/ 124 h 540"/>
                <a:gd name="T12" fmla="*/ 278 w 540"/>
                <a:gd name="T13" fmla="*/ 146 h 540"/>
                <a:gd name="T14" fmla="*/ 310 w 540"/>
                <a:gd name="T15" fmla="*/ 171 h 540"/>
                <a:gd name="T16" fmla="*/ 342 w 540"/>
                <a:gd name="T17" fmla="*/ 199 h 540"/>
                <a:gd name="T18" fmla="*/ 370 w 540"/>
                <a:gd name="T19" fmla="*/ 230 h 540"/>
                <a:gd name="T20" fmla="*/ 394 w 540"/>
                <a:gd name="T21" fmla="*/ 262 h 540"/>
                <a:gd name="T22" fmla="*/ 416 w 540"/>
                <a:gd name="T23" fmla="*/ 298 h 540"/>
                <a:gd name="T24" fmla="*/ 434 w 540"/>
                <a:gd name="T25" fmla="*/ 336 h 540"/>
                <a:gd name="T26" fmla="*/ 448 w 540"/>
                <a:gd name="T27" fmla="*/ 376 h 540"/>
                <a:gd name="T28" fmla="*/ 459 w 540"/>
                <a:gd name="T29" fmla="*/ 417 h 540"/>
                <a:gd name="T30" fmla="*/ 466 w 540"/>
                <a:gd name="T31" fmla="*/ 460 h 540"/>
                <a:gd name="T32" fmla="*/ 468 w 540"/>
                <a:gd name="T33" fmla="*/ 504 h 540"/>
                <a:gd name="T34" fmla="*/ 469 w 540"/>
                <a:gd name="T35" fmla="*/ 511 h 540"/>
                <a:gd name="T36" fmla="*/ 474 w 540"/>
                <a:gd name="T37" fmla="*/ 524 h 540"/>
                <a:gd name="T38" fmla="*/ 484 w 540"/>
                <a:gd name="T39" fmla="*/ 534 h 540"/>
                <a:gd name="T40" fmla="*/ 497 w 540"/>
                <a:gd name="T41" fmla="*/ 539 h 540"/>
                <a:gd name="T42" fmla="*/ 511 w 540"/>
                <a:gd name="T43" fmla="*/ 539 h 540"/>
                <a:gd name="T44" fmla="*/ 524 w 540"/>
                <a:gd name="T45" fmla="*/ 534 h 540"/>
                <a:gd name="T46" fmla="*/ 534 w 540"/>
                <a:gd name="T47" fmla="*/ 524 h 540"/>
                <a:gd name="T48" fmla="*/ 539 w 540"/>
                <a:gd name="T49" fmla="*/ 511 h 540"/>
                <a:gd name="T50" fmla="*/ 540 w 540"/>
                <a:gd name="T51" fmla="*/ 504 h 540"/>
                <a:gd name="T52" fmla="*/ 539 w 540"/>
                <a:gd name="T53" fmla="*/ 477 h 540"/>
                <a:gd name="T54" fmla="*/ 534 w 540"/>
                <a:gd name="T55" fmla="*/ 427 h 540"/>
                <a:gd name="T56" fmla="*/ 524 w 540"/>
                <a:gd name="T57" fmla="*/ 378 h 540"/>
                <a:gd name="T58" fmla="*/ 509 w 540"/>
                <a:gd name="T59" fmla="*/ 330 h 540"/>
                <a:gd name="T60" fmla="*/ 491 w 540"/>
                <a:gd name="T61" fmla="*/ 285 h 540"/>
                <a:gd name="T62" fmla="*/ 467 w 540"/>
                <a:gd name="T63" fmla="*/ 243 h 540"/>
                <a:gd name="T64" fmla="*/ 440 w 540"/>
                <a:gd name="T65" fmla="*/ 203 h 540"/>
                <a:gd name="T66" fmla="*/ 410 w 540"/>
                <a:gd name="T67" fmla="*/ 165 h 540"/>
                <a:gd name="T68" fmla="*/ 375 w 540"/>
                <a:gd name="T69" fmla="*/ 132 h 540"/>
                <a:gd name="T70" fmla="*/ 338 w 540"/>
                <a:gd name="T71" fmla="*/ 100 h 540"/>
                <a:gd name="T72" fmla="*/ 297 w 540"/>
                <a:gd name="T73" fmla="*/ 73 h 540"/>
                <a:gd name="T74" fmla="*/ 255 w 540"/>
                <a:gd name="T75" fmla="*/ 50 h 540"/>
                <a:gd name="T76" fmla="*/ 210 w 540"/>
                <a:gd name="T77" fmla="*/ 31 h 540"/>
                <a:gd name="T78" fmla="*/ 162 w 540"/>
                <a:gd name="T79" fmla="*/ 16 h 540"/>
                <a:gd name="T80" fmla="*/ 114 w 540"/>
                <a:gd name="T81" fmla="*/ 6 h 540"/>
                <a:gd name="T82" fmla="*/ 63 w 540"/>
                <a:gd name="T83" fmla="*/ 1 h 540"/>
                <a:gd name="T84" fmla="*/ 37 w 540"/>
                <a:gd name="T85" fmla="*/ 0 h 540"/>
                <a:gd name="T86" fmla="*/ 28 w 540"/>
                <a:gd name="T87" fmla="*/ 1 h 540"/>
                <a:gd name="T88" fmla="*/ 15 w 540"/>
                <a:gd name="T89" fmla="*/ 6 h 540"/>
                <a:gd name="T90" fmla="*/ 6 w 540"/>
                <a:gd name="T91" fmla="*/ 16 h 540"/>
                <a:gd name="T92" fmla="*/ 0 w 540"/>
                <a:gd name="T93" fmla="*/ 29 h 540"/>
                <a:gd name="T94" fmla="*/ 0 w 540"/>
                <a:gd name="T95" fmla="*/ 43 h 540"/>
                <a:gd name="T96" fmla="*/ 6 w 540"/>
                <a:gd name="T97" fmla="*/ 56 h 540"/>
                <a:gd name="T98" fmla="*/ 15 w 540"/>
                <a:gd name="T99" fmla="*/ 66 h 540"/>
                <a:gd name="T100" fmla="*/ 28 w 540"/>
                <a:gd name="T101" fmla="*/ 71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0" h="540">
                  <a:moveTo>
                    <a:pt x="36" y="72"/>
                  </a:moveTo>
                  <a:lnTo>
                    <a:pt x="36" y="72"/>
                  </a:lnTo>
                  <a:lnTo>
                    <a:pt x="59" y="72"/>
                  </a:lnTo>
                  <a:lnTo>
                    <a:pt x="80" y="75"/>
                  </a:lnTo>
                  <a:lnTo>
                    <a:pt x="102" y="77"/>
                  </a:lnTo>
                  <a:lnTo>
                    <a:pt x="123" y="81"/>
                  </a:lnTo>
                  <a:lnTo>
                    <a:pt x="144" y="85"/>
                  </a:lnTo>
                  <a:lnTo>
                    <a:pt x="164" y="92"/>
                  </a:lnTo>
                  <a:lnTo>
                    <a:pt x="184" y="98"/>
                  </a:lnTo>
                  <a:lnTo>
                    <a:pt x="204" y="106"/>
                  </a:lnTo>
                  <a:lnTo>
                    <a:pt x="223" y="114"/>
                  </a:lnTo>
                  <a:lnTo>
                    <a:pt x="242" y="124"/>
                  </a:lnTo>
                  <a:lnTo>
                    <a:pt x="259" y="135"/>
                  </a:lnTo>
                  <a:lnTo>
                    <a:pt x="278" y="146"/>
                  </a:lnTo>
                  <a:lnTo>
                    <a:pt x="294" y="158"/>
                  </a:lnTo>
                  <a:lnTo>
                    <a:pt x="310" y="171"/>
                  </a:lnTo>
                  <a:lnTo>
                    <a:pt x="326" y="185"/>
                  </a:lnTo>
                  <a:lnTo>
                    <a:pt x="342" y="199"/>
                  </a:lnTo>
                  <a:lnTo>
                    <a:pt x="356" y="214"/>
                  </a:lnTo>
                  <a:lnTo>
                    <a:pt x="370" y="230"/>
                  </a:lnTo>
                  <a:lnTo>
                    <a:pt x="382" y="246"/>
                  </a:lnTo>
                  <a:lnTo>
                    <a:pt x="394" y="262"/>
                  </a:lnTo>
                  <a:lnTo>
                    <a:pt x="405" y="281"/>
                  </a:lnTo>
                  <a:lnTo>
                    <a:pt x="416" y="298"/>
                  </a:lnTo>
                  <a:lnTo>
                    <a:pt x="426" y="318"/>
                  </a:lnTo>
                  <a:lnTo>
                    <a:pt x="434" y="336"/>
                  </a:lnTo>
                  <a:lnTo>
                    <a:pt x="442" y="355"/>
                  </a:lnTo>
                  <a:lnTo>
                    <a:pt x="448" y="376"/>
                  </a:lnTo>
                  <a:lnTo>
                    <a:pt x="454" y="396"/>
                  </a:lnTo>
                  <a:lnTo>
                    <a:pt x="459" y="417"/>
                  </a:lnTo>
                  <a:lnTo>
                    <a:pt x="463" y="438"/>
                  </a:lnTo>
                  <a:lnTo>
                    <a:pt x="466" y="460"/>
                  </a:lnTo>
                  <a:lnTo>
                    <a:pt x="467" y="482"/>
                  </a:lnTo>
                  <a:lnTo>
                    <a:pt x="468" y="504"/>
                  </a:lnTo>
                  <a:lnTo>
                    <a:pt x="468" y="504"/>
                  </a:lnTo>
                  <a:lnTo>
                    <a:pt x="469" y="511"/>
                  </a:lnTo>
                  <a:lnTo>
                    <a:pt x="471" y="518"/>
                  </a:lnTo>
                  <a:lnTo>
                    <a:pt x="474" y="524"/>
                  </a:lnTo>
                  <a:lnTo>
                    <a:pt x="479" y="529"/>
                  </a:lnTo>
                  <a:lnTo>
                    <a:pt x="484" y="534"/>
                  </a:lnTo>
                  <a:lnTo>
                    <a:pt x="490" y="537"/>
                  </a:lnTo>
                  <a:lnTo>
                    <a:pt x="497" y="539"/>
                  </a:lnTo>
                  <a:lnTo>
                    <a:pt x="504" y="540"/>
                  </a:lnTo>
                  <a:lnTo>
                    <a:pt x="511" y="539"/>
                  </a:lnTo>
                  <a:lnTo>
                    <a:pt x="518" y="537"/>
                  </a:lnTo>
                  <a:lnTo>
                    <a:pt x="524" y="534"/>
                  </a:lnTo>
                  <a:lnTo>
                    <a:pt x="529" y="529"/>
                  </a:lnTo>
                  <a:lnTo>
                    <a:pt x="534" y="524"/>
                  </a:lnTo>
                  <a:lnTo>
                    <a:pt x="537" y="518"/>
                  </a:lnTo>
                  <a:lnTo>
                    <a:pt x="539" y="511"/>
                  </a:lnTo>
                  <a:lnTo>
                    <a:pt x="540" y="504"/>
                  </a:lnTo>
                  <a:lnTo>
                    <a:pt x="540" y="504"/>
                  </a:lnTo>
                  <a:lnTo>
                    <a:pt x="540" y="503"/>
                  </a:lnTo>
                  <a:lnTo>
                    <a:pt x="539" y="477"/>
                  </a:lnTo>
                  <a:lnTo>
                    <a:pt x="537" y="453"/>
                  </a:lnTo>
                  <a:lnTo>
                    <a:pt x="534" y="427"/>
                  </a:lnTo>
                  <a:lnTo>
                    <a:pt x="529" y="403"/>
                  </a:lnTo>
                  <a:lnTo>
                    <a:pt x="524" y="378"/>
                  </a:lnTo>
                  <a:lnTo>
                    <a:pt x="518" y="354"/>
                  </a:lnTo>
                  <a:lnTo>
                    <a:pt x="509" y="330"/>
                  </a:lnTo>
                  <a:lnTo>
                    <a:pt x="500" y="308"/>
                  </a:lnTo>
                  <a:lnTo>
                    <a:pt x="491" y="285"/>
                  </a:lnTo>
                  <a:lnTo>
                    <a:pt x="479" y="264"/>
                  </a:lnTo>
                  <a:lnTo>
                    <a:pt x="467" y="243"/>
                  </a:lnTo>
                  <a:lnTo>
                    <a:pt x="454" y="222"/>
                  </a:lnTo>
                  <a:lnTo>
                    <a:pt x="440" y="203"/>
                  </a:lnTo>
                  <a:lnTo>
                    <a:pt x="425" y="184"/>
                  </a:lnTo>
                  <a:lnTo>
                    <a:pt x="410" y="165"/>
                  </a:lnTo>
                  <a:lnTo>
                    <a:pt x="392" y="148"/>
                  </a:lnTo>
                  <a:lnTo>
                    <a:pt x="375" y="132"/>
                  </a:lnTo>
                  <a:lnTo>
                    <a:pt x="357" y="116"/>
                  </a:lnTo>
                  <a:lnTo>
                    <a:pt x="338" y="100"/>
                  </a:lnTo>
                  <a:lnTo>
                    <a:pt x="318" y="86"/>
                  </a:lnTo>
                  <a:lnTo>
                    <a:pt x="297" y="73"/>
                  </a:lnTo>
                  <a:lnTo>
                    <a:pt x="277" y="62"/>
                  </a:lnTo>
                  <a:lnTo>
                    <a:pt x="255" y="50"/>
                  </a:lnTo>
                  <a:lnTo>
                    <a:pt x="232" y="40"/>
                  </a:lnTo>
                  <a:lnTo>
                    <a:pt x="210" y="31"/>
                  </a:lnTo>
                  <a:lnTo>
                    <a:pt x="186" y="23"/>
                  </a:lnTo>
                  <a:lnTo>
                    <a:pt x="162" y="16"/>
                  </a:lnTo>
                  <a:lnTo>
                    <a:pt x="139" y="11"/>
                  </a:lnTo>
                  <a:lnTo>
                    <a:pt x="114" y="6"/>
                  </a:lnTo>
                  <a:lnTo>
                    <a:pt x="89" y="3"/>
                  </a:lnTo>
                  <a:lnTo>
                    <a:pt x="63" y="1"/>
                  </a:lnTo>
                  <a:lnTo>
                    <a:pt x="37" y="0"/>
                  </a:lnTo>
                  <a:lnTo>
                    <a:pt x="37" y="0"/>
                  </a:lnTo>
                  <a:lnTo>
                    <a:pt x="36" y="0"/>
                  </a:lnTo>
                  <a:lnTo>
                    <a:pt x="28" y="1"/>
                  </a:lnTo>
                  <a:lnTo>
                    <a:pt x="22" y="3"/>
                  </a:lnTo>
                  <a:lnTo>
                    <a:pt x="15" y="6"/>
                  </a:lnTo>
                  <a:lnTo>
                    <a:pt x="11" y="11"/>
                  </a:lnTo>
                  <a:lnTo>
                    <a:pt x="6" y="16"/>
                  </a:lnTo>
                  <a:lnTo>
                    <a:pt x="2" y="22"/>
                  </a:lnTo>
                  <a:lnTo>
                    <a:pt x="0" y="29"/>
                  </a:lnTo>
                  <a:lnTo>
                    <a:pt x="0" y="36"/>
                  </a:lnTo>
                  <a:lnTo>
                    <a:pt x="0" y="43"/>
                  </a:lnTo>
                  <a:lnTo>
                    <a:pt x="2" y="50"/>
                  </a:lnTo>
                  <a:lnTo>
                    <a:pt x="6" y="56"/>
                  </a:lnTo>
                  <a:lnTo>
                    <a:pt x="11" y="62"/>
                  </a:lnTo>
                  <a:lnTo>
                    <a:pt x="15" y="66"/>
                  </a:lnTo>
                  <a:lnTo>
                    <a:pt x="22" y="69"/>
                  </a:lnTo>
                  <a:lnTo>
                    <a:pt x="28" y="71"/>
                  </a:lnTo>
                  <a:lnTo>
                    <a:pt x="3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grpSp>
    </p:spTree>
    <p:extLst>
      <p:ext uri="{BB962C8B-B14F-4D97-AF65-F5344CB8AC3E}">
        <p14:creationId xmlns:p14="http://schemas.microsoft.com/office/powerpoint/2010/main" val="12186639"/>
      </p:ext>
    </p:extLst>
  </p:cSld>
  <p:clrMapOvr>
    <a:masterClrMapping/>
  </p:clrMapOvr>
  <mc:AlternateContent xmlns:mc="http://schemas.openxmlformats.org/markup-compatibility/2006">
    <mc:Choice xmlns:p14="http://schemas.microsoft.com/office/powerpoint/2010/main" Requires="p14">
      <p:transition spd="slow" p14:dur="1600" advTm="0">
        <p14:gallery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nodePh="1">
                                  <p:stCondLst>
                                    <p:cond delay="0"/>
                                  </p:stCondLst>
                                  <p:endCondLst>
                                    <p:cond evt="begin" delay="0">
                                      <p:tn val="10"/>
                                    </p:cond>
                                  </p:end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ppt_x"/>
                                          </p:val>
                                        </p:tav>
                                        <p:tav tm="100000">
                                          <p:val>
                                            <p:strVal val="#ppt_x"/>
                                          </p:val>
                                        </p:tav>
                                      </p:tavLst>
                                    </p:anim>
                                    <p:anim calcmode="lin" valueType="num">
                                      <p:cBhvr additive="base">
                                        <p:cTn id="21" dur="500" fill="hold"/>
                                        <p:tgtEl>
                                          <p:spTgt spid="14"/>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500" fill="hold"/>
                                        <p:tgtEl>
                                          <p:spTgt spid="26"/>
                                        </p:tgtEl>
                                        <p:attrNameLst>
                                          <p:attrName>ppt_x</p:attrName>
                                        </p:attrNameLst>
                                      </p:cBhvr>
                                      <p:tavLst>
                                        <p:tav tm="0">
                                          <p:val>
                                            <p:strVal val="#ppt_x"/>
                                          </p:val>
                                        </p:tav>
                                        <p:tav tm="100000">
                                          <p:val>
                                            <p:strVal val="#ppt_x"/>
                                          </p:val>
                                        </p:tav>
                                      </p:tavLst>
                                    </p:anim>
                                    <p:anim calcmode="lin" valueType="num">
                                      <p:cBhvr additive="base">
                                        <p:cTn id="25"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nodePh="1">
                                  <p:stCondLst>
                                    <p:cond delay="0"/>
                                  </p:stCondLst>
                                  <p:endCondLst>
                                    <p:cond evt="begin" delay="0">
                                      <p:tn val="28"/>
                                    </p:cond>
                                  </p:end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ppt_x"/>
                                          </p:val>
                                        </p:tav>
                                        <p:tav tm="100000">
                                          <p:val>
                                            <p:strVal val="#ppt_x"/>
                                          </p:val>
                                        </p:tav>
                                      </p:tavLst>
                                    </p:anim>
                                    <p:anim calcmode="lin" valueType="num">
                                      <p:cBhvr additive="base">
                                        <p:cTn id="31" dur="500" fill="hold"/>
                                        <p:tgtEl>
                                          <p:spTgt spid="7"/>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additive="base">
                                        <p:cTn id="34" dur="500" fill="hold"/>
                                        <p:tgtEl>
                                          <p:spTgt spid="11"/>
                                        </p:tgtEl>
                                        <p:attrNameLst>
                                          <p:attrName>ppt_x</p:attrName>
                                        </p:attrNameLst>
                                      </p:cBhvr>
                                      <p:tavLst>
                                        <p:tav tm="0">
                                          <p:val>
                                            <p:strVal val="#ppt_x"/>
                                          </p:val>
                                        </p:tav>
                                        <p:tav tm="100000">
                                          <p:val>
                                            <p:strVal val="#ppt_x"/>
                                          </p:val>
                                        </p:tav>
                                      </p:tavLst>
                                    </p:anim>
                                    <p:anim calcmode="lin" valueType="num">
                                      <p:cBhvr additive="base">
                                        <p:cTn id="35" dur="500" fill="hold"/>
                                        <p:tgtEl>
                                          <p:spTgt spid="11"/>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ppt_x"/>
                                          </p:val>
                                        </p:tav>
                                        <p:tav tm="100000">
                                          <p:val>
                                            <p:strVal val="#ppt_x"/>
                                          </p:val>
                                        </p:tav>
                                      </p:tavLst>
                                    </p:anim>
                                    <p:anim calcmode="lin" valueType="num">
                                      <p:cBhvr additive="base">
                                        <p:cTn id="39" dur="500" fill="hold"/>
                                        <p:tgtEl>
                                          <p:spTgt spid="17"/>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29"/>
                                        </p:tgtEl>
                                        <p:attrNameLst>
                                          <p:attrName>style.visibility</p:attrName>
                                        </p:attrNameLst>
                                      </p:cBhvr>
                                      <p:to>
                                        <p:strVal val="visible"/>
                                      </p:to>
                                    </p:set>
                                    <p:anim calcmode="lin" valueType="num">
                                      <p:cBhvr additive="base">
                                        <p:cTn id="42" dur="500" fill="hold"/>
                                        <p:tgtEl>
                                          <p:spTgt spid="29"/>
                                        </p:tgtEl>
                                        <p:attrNameLst>
                                          <p:attrName>ppt_x</p:attrName>
                                        </p:attrNameLst>
                                      </p:cBhvr>
                                      <p:tavLst>
                                        <p:tav tm="0">
                                          <p:val>
                                            <p:strVal val="#ppt_x"/>
                                          </p:val>
                                        </p:tav>
                                        <p:tav tm="100000">
                                          <p:val>
                                            <p:strVal val="#ppt_x"/>
                                          </p:val>
                                        </p:tav>
                                      </p:tavLst>
                                    </p:anim>
                                    <p:anim calcmode="lin" valueType="num">
                                      <p:cBhvr additive="base">
                                        <p:cTn id="43"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nodePh="1">
                                  <p:stCondLst>
                                    <p:cond delay="0"/>
                                  </p:stCondLst>
                                  <p:endCondLst>
                                    <p:cond evt="begin" delay="0">
                                      <p:tn val="46"/>
                                    </p:cond>
                                  </p:endCondLst>
                                  <p:childTnLst>
                                    <p:set>
                                      <p:cBhvr>
                                        <p:cTn id="47" dur="1" fill="hold">
                                          <p:stCondLst>
                                            <p:cond delay="0"/>
                                          </p:stCondLst>
                                        </p:cTn>
                                        <p:tgtEl>
                                          <p:spTgt spid="8"/>
                                        </p:tgtEl>
                                        <p:attrNameLst>
                                          <p:attrName>style.visibility</p:attrName>
                                        </p:attrNameLst>
                                      </p:cBhvr>
                                      <p:to>
                                        <p:strVal val="visible"/>
                                      </p:to>
                                    </p:set>
                                    <p:anim calcmode="lin" valueType="num">
                                      <p:cBhvr additive="base">
                                        <p:cTn id="48" dur="500" fill="hold"/>
                                        <p:tgtEl>
                                          <p:spTgt spid="8"/>
                                        </p:tgtEl>
                                        <p:attrNameLst>
                                          <p:attrName>ppt_x</p:attrName>
                                        </p:attrNameLst>
                                      </p:cBhvr>
                                      <p:tavLst>
                                        <p:tav tm="0">
                                          <p:val>
                                            <p:strVal val="#ppt_x"/>
                                          </p:val>
                                        </p:tav>
                                        <p:tav tm="100000">
                                          <p:val>
                                            <p:strVal val="#ppt_x"/>
                                          </p:val>
                                        </p:tav>
                                      </p:tavLst>
                                    </p:anim>
                                    <p:anim calcmode="lin" valueType="num">
                                      <p:cBhvr additive="base">
                                        <p:cTn id="49" dur="500" fill="hold"/>
                                        <p:tgtEl>
                                          <p:spTgt spid="8"/>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 calcmode="lin" valueType="num">
                                      <p:cBhvr additive="base">
                                        <p:cTn id="52" dur="500" fill="hold"/>
                                        <p:tgtEl>
                                          <p:spTgt spid="12"/>
                                        </p:tgtEl>
                                        <p:attrNameLst>
                                          <p:attrName>ppt_x</p:attrName>
                                        </p:attrNameLst>
                                      </p:cBhvr>
                                      <p:tavLst>
                                        <p:tav tm="0">
                                          <p:val>
                                            <p:strVal val="#ppt_x"/>
                                          </p:val>
                                        </p:tav>
                                        <p:tav tm="100000">
                                          <p:val>
                                            <p:strVal val="#ppt_x"/>
                                          </p:val>
                                        </p:tav>
                                      </p:tavLst>
                                    </p:anim>
                                    <p:anim calcmode="lin" valueType="num">
                                      <p:cBhvr additive="base">
                                        <p:cTn id="53" dur="500" fill="hold"/>
                                        <p:tgtEl>
                                          <p:spTgt spid="12"/>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0"/>
                                  </p:stCondLst>
                                  <p:childTnLst>
                                    <p:set>
                                      <p:cBhvr>
                                        <p:cTn id="55" dur="1" fill="hold">
                                          <p:stCondLst>
                                            <p:cond delay="0"/>
                                          </p:stCondLst>
                                        </p:cTn>
                                        <p:tgtEl>
                                          <p:spTgt spid="20"/>
                                        </p:tgtEl>
                                        <p:attrNameLst>
                                          <p:attrName>style.visibility</p:attrName>
                                        </p:attrNameLst>
                                      </p:cBhvr>
                                      <p:to>
                                        <p:strVal val="visible"/>
                                      </p:to>
                                    </p:set>
                                    <p:anim calcmode="lin" valueType="num">
                                      <p:cBhvr additive="base">
                                        <p:cTn id="56" dur="500" fill="hold"/>
                                        <p:tgtEl>
                                          <p:spTgt spid="20"/>
                                        </p:tgtEl>
                                        <p:attrNameLst>
                                          <p:attrName>ppt_x</p:attrName>
                                        </p:attrNameLst>
                                      </p:cBhvr>
                                      <p:tavLst>
                                        <p:tav tm="0">
                                          <p:val>
                                            <p:strVal val="#ppt_x"/>
                                          </p:val>
                                        </p:tav>
                                        <p:tav tm="100000">
                                          <p:val>
                                            <p:strVal val="#ppt_x"/>
                                          </p:val>
                                        </p:tav>
                                      </p:tavLst>
                                    </p:anim>
                                    <p:anim calcmode="lin" valueType="num">
                                      <p:cBhvr additive="base">
                                        <p:cTn id="57" dur="500" fill="hold"/>
                                        <p:tgtEl>
                                          <p:spTgt spid="20"/>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36"/>
                                        </p:tgtEl>
                                        <p:attrNameLst>
                                          <p:attrName>style.visibility</p:attrName>
                                        </p:attrNameLst>
                                      </p:cBhvr>
                                      <p:to>
                                        <p:strVal val="visible"/>
                                      </p:to>
                                    </p:set>
                                    <p:anim calcmode="lin" valueType="num">
                                      <p:cBhvr additive="base">
                                        <p:cTn id="60" dur="500" fill="hold"/>
                                        <p:tgtEl>
                                          <p:spTgt spid="36"/>
                                        </p:tgtEl>
                                        <p:attrNameLst>
                                          <p:attrName>ppt_x</p:attrName>
                                        </p:attrNameLst>
                                      </p:cBhvr>
                                      <p:tavLst>
                                        <p:tav tm="0">
                                          <p:val>
                                            <p:strVal val="#ppt_x"/>
                                          </p:val>
                                        </p:tav>
                                        <p:tav tm="100000">
                                          <p:val>
                                            <p:strVal val="#ppt_x"/>
                                          </p:val>
                                        </p:tav>
                                      </p:tavLst>
                                    </p:anim>
                                    <p:anim calcmode="lin" valueType="num">
                                      <p:cBhvr additive="base">
                                        <p:cTn id="61"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nodePh="1">
                                  <p:stCondLst>
                                    <p:cond delay="0"/>
                                  </p:stCondLst>
                                  <p:endCondLst>
                                    <p:cond evt="begin" delay="0">
                                      <p:tn val="64"/>
                                    </p:cond>
                                  </p:endCondLst>
                                  <p:childTnLst>
                                    <p:set>
                                      <p:cBhvr>
                                        <p:cTn id="65" dur="1" fill="hold">
                                          <p:stCondLst>
                                            <p:cond delay="0"/>
                                          </p:stCondLst>
                                        </p:cTn>
                                        <p:tgtEl>
                                          <p:spTgt spid="9"/>
                                        </p:tgtEl>
                                        <p:attrNameLst>
                                          <p:attrName>style.visibility</p:attrName>
                                        </p:attrNameLst>
                                      </p:cBhvr>
                                      <p:to>
                                        <p:strVal val="visible"/>
                                      </p:to>
                                    </p:set>
                                    <p:anim calcmode="lin" valueType="num">
                                      <p:cBhvr additive="base">
                                        <p:cTn id="66" dur="500" fill="hold"/>
                                        <p:tgtEl>
                                          <p:spTgt spid="9"/>
                                        </p:tgtEl>
                                        <p:attrNameLst>
                                          <p:attrName>ppt_x</p:attrName>
                                        </p:attrNameLst>
                                      </p:cBhvr>
                                      <p:tavLst>
                                        <p:tav tm="0">
                                          <p:val>
                                            <p:strVal val="#ppt_x"/>
                                          </p:val>
                                        </p:tav>
                                        <p:tav tm="100000">
                                          <p:val>
                                            <p:strVal val="#ppt_x"/>
                                          </p:val>
                                        </p:tav>
                                      </p:tavLst>
                                    </p:anim>
                                    <p:anim calcmode="lin" valueType="num">
                                      <p:cBhvr additive="base">
                                        <p:cTn id="67" dur="500" fill="hold"/>
                                        <p:tgtEl>
                                          <p:spTgt spid="9"/>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13"/>
                                        </p:tgtEl>
                                        <p:attrNameLst>
                                          <p:attrName>style.visibility</p:attrName>
                                        </p:attrNameLst>
                                      </p:cBhvr>
                                      <p:to>
                                        <p:strVal val="visible"/>
                                      </p:to>
                                    </p:set>
                                    <p:anim calcmode="lin" valueType="num">
                                      <p:cBhvr additive="base">
                                        <p:cTn id="70" dur="500" fill="hold"/>
                                        <p:tgtEl>
                                          <p:spTgt spid="13"/>
                                        </p:tgtEl>
                                        <p:attrNameLst>
                                          <p:attrName>ppt_x</p:attrName>
                                        </p:attrNameLst>
                                      </p:cBhvr>
                                      <p:tavLst>
                                        <p:tav tm="0">
                                          <p:val>
                                            <p:strVal val="#ppt_x"/>
                                          </p:val>
                                        </p:tav>
                                        <p:tav tm="100000">
                                          <p:val>
                                            <p:strVal val="#ppt_x"/>
                                          </p:val>
                                        </p:tav>
                                      </p:tavLst>
                                    </p:anim>
                                    <p:anim calcmode="lin" valueType="num">
                                      <p:cBhvr additive="base">
                                        <p:cTn id="71" dur="500" fill="hold"/>
                                        <p:tgtEl>
                                          <p:spTgt spid="13"/>
                                        </p:tgtEl>
                                        <p:attrNameLst>
                                          <p:attrName>ppt_y</p:attrName>
                                        </p:attrNameLst>
                                      </p:cBhvr>
                                      <p:tavLst>
                                        <p:tav tm="0">
                                          <p:val>
                                            <p:strVal val="1+#ppt_h/2"/>
                                          </p:val>
                                        </p:tav>
                                        <p:tav tm="100000">
                                          <p:val>
                                            <p:strVal val="#ppt_y"/>
                                          </p:val>
                                        </p:tav>
                                      </p:tavLst>
                                    </p:anim>
                                  </p:childTnLst>
                                </p:cTn>
                              </p:par>
                              <p:par>
                                <p:cTn id="72" presetID="2" presetClass="entr" presetSubtype="4" fill="hold" nodeType="withEffect">
                                  <p:stCondLst>
                                    <p:cond delay="0"/>
                                  </p:stCondLst>
                                  <p:childTnLst>
                                    <p:set>
                                      <p:cBhvr>
                                        <p:cTn id="73" dur="1" fill="hold">
                                          <p:stCondLst>
                                            <p:cond delay="0"/>
                                          </p:stCondLst>
                                        </p:cTn>
                                        <p:tgtEl>
                                          <p:spTgt spid="23"/>
                                        </p:tgtEl>
                                        <p:attrNameLst>
                                          <p:attrName>style.visibility</p:attrName>
                                        </p:attrNameLst>
                                      </p:cBhvr>
                                      <p:to>
                                        <p:strVal val="visible"/>
                                      </p:to>
                                    </p:set>
                                    <p:anim calcmode="lin" valueType="num">
                                      <p:cBhvr additive="base">
                                        <p:cTn id="74" dur="500" fill="hold"/>
                                        <p:tgtEl>
                                          <p:spTgt spid="23"/>
                                        </p:tgtEl>
                                        <p:attrNameLst>
                                          <p:attrName>ppt_x</p:attrName>
                                        </p:attrNameLst>
                                      </p:cBhvr>
                                      <p:tavLst>
                                        <p:tav tm="0">
                                          <p:val>
                                            <p:strVal val="#ppt_x"/>
                                          </p:val>
                                        </p:tav>
                                        <p:tav tm="100000">
                                          <p:val>
                                            <p:strVal val="#ppt_x"/>
                                          </p:val>
                                        </p:tav>
                                      </p:tavLst>
                                    </p:anim>
                                    <p:anim calcmode="lin" valueType="num">
                                      <p:cBhvr additive="base">
                                        <p:cTn id="75" dur="500" fill="hold"/>
                                        <p:tgtEl>
                                          <p:spTgt spid="23"/>
                                        </p:tgtEl>
                                        <p:attrNameLst>
                                          <p:attrName>ppt_y</p:attrName>
                                        </p:attrNameLst>
                                      </p:cBhvr>
                                      <p:tavLst>
                                        <p:tav tm="0">
                                          <p:val>
                                            <p:strVal val="1+#ppt_h/2"/>
                                          </p:val>
                                        </p:tav>
                                        <p:tav tm="100000">
                                          <p:val>
                                            <p:strVal val="#ppt_y"/>
                                          </p:val>
                                        </p:tav>
                                      </p:tavLst>
                                    </p:anim>
                                  </p:childTnLst>
                                </p:cTn>
                              </p:par>
                              <p:par>
                                <p:cTn id="76" presetID="2" presetClass="entr" presetSubtype="4" fill="hold" nodeType="withEffect">
                                  <p:stCondLst>
                                    <p:cond delay="0"/>
                                  </p:stCondLst>
                                  <p:childTnLst>
                                    <p:set>
                                      <p:cBhvr>
                                        <p:cTn id="77" dur="1" fill="hold">
                                          <p:stCondLst>
                                            <p:cond delay="0"/>
                                          </p:stCondLst>
                                        </p:cTn>
                                        <p:tgtEl>
                                          <p:spTgt spid="39"/>
                                        </p:tgtEl>
                                        <p:attrNameLst>
                                          <p:attrName>style.visibility</p:attrName>
                                        </p:attrNameLst>
                                      </p:cBhvr>
                                      <p:to>
                                        <p:strVal val="visible"/>
                                      </p:to>
                                    </p:set>
                                    <p:anim calcmode="lin" valueType="num">
                                      <p:cBhvr additive="base">
                                        <p:cTn id="78" dur="500" fill="hold"/>
                                        <p:tgtEl>
                                          <p:spTgt spid="39"/>
                                        </p:tgtEl>
                                        <p:attrNameLst>
                                          <p:attrName>ppt_x</p:attrName>
                                        </p:attrNameLst>
                                      </p:cBhvr>
                                      <p:tavLst>
                                        <p:tav tm="0">
                                          <p:val>
                                            <p:strVal val="#ppt_x"/>
                                          </p:val>
                                        </p:tav>
                                        <p:tav tm="100000">
                                          <p:val>
                                            <p:strVal val="#ppt_x"/>
                                          </p:val>
                                        </p:tav>
                                      </p:tavLst>
                                    </p:anim>
                                    <p:anim calcmode="lin" valueType="num">
                                      <p:cBhvr additive="base">
                                        <p:cTn id="79"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animBg="1"/>
      <p:bldP spid="8" grpId="0" animBg="1"/>
      <p:bldP spid="9" grpId="0" animBg="1"/>
      <p:bldP spid="10" grpId="0"/>
      <p:bldP spid="11" grpId="0"/>
      <p:bldP spid="12"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Round Diagonal Corner Rectangle 6">
            <a:extLst>
              <a:ext uri="{FF2B5EF4-FFF2-40B4-BE49-F238E27FC236}">
                <a16:creationId xmlns:a16="http://schemas.microsoft.com/office/drawing/2014/main" id="{62F83DCB-A830-431B-9F12-F2B754D2CCD6}"/>
              </a:ext>
            </a:extLst>
          </p:cNvPr>
          <p:cNvSpPr/>
          <p:nvPr/>
        </p:nvSpPr>
        <p:spPr>
          <a:xfrm flipV="1">
            <a:off x="1627142" y="3415483"/>
            <a:ext cx="2355850" cy="600710"/>
          </a:xfrm>
          <a:prstGeom prst="round2DiagRect">
            <a:avLst>
              <a:gd name="adj1" fmla="val 0"/>
              <a:gd name="adj2" fmla="val 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700" kern="1200" dirty="0">
              <a:solidFill>
                <a:schemeClr val="tx1">
                  <a:lumMod val="75000"/>
                  <a:lumOff val="25000"/>
                </a:schemeClr>
              </a:solidFill>
              <a:latin typeface="思源黑体 CN Light" panose="020B0300000000000000" pitchFamily="34" charset="-122"/>
              <a:ea typeface="思源黑体 CN Light" panose="020B0300000000000000" pitchFamily="34" charset="-122"/>
            </a:endParaRPr>
          </a:p>
        </p:txBody>
      </p:sp>
      <p:sp>
        <p:nvSpPr>
          <p:cNvPr id="7" name="Round Diagonal Corner Rectangle 7">
            <a:extLst>
              <a:ext uri="{FF2B5EF4-FFF2-40B4-BE49-F238E27FC236}">
                <a16:creationId xmlns:a16="http://schemas.microsoft.com/office/drawing/2014/main" id="{EE36C271-BF72-4853-8041-CE55C1896846}"/>
              </a:ext>
            </a:extLst>
          </p:cNvPr>
          <p:cNvSpPr/>
          <p:nvPr/>
        </p:nvSpPr>
        <p:spPr>
          <a:xfrm flipV="1">
            <a:off x="4065542" y="3415483"/>
            <a:ext cx="2355850" cy="600710"/>
          </a:xfrm>
          <a:prstGeom prst="round2DiagRect">
            <a:avLst>
              <a:gd name="adj1" fmla="val 0"/>
              <a:gd name="adj2" fmla="val 0"/>
            </a:avLst>
          </a:prstGeom>
          <a:solidFill>
            <a:schemeClr val="tx2">
              <a:lumMod val="50000"/>
            </a:schemeClr>
          </a:solidFill>
          <a:ln>
            <a:solidFill>
              <a:srgbClr val="1F28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700" kern="1200" dirty="0">
              <a:solidFill>
                <a:schemeClr val="tx1">
                  <a:lumMod val="75000"/>
                  <a:lumOff val="25000"/>
                </a:schemeClr>
              </a:solidFill>
              <a:latin typeface="思源黑体 CN Light" panose="020B0300000000000000" pitchFamily="34" charset="-122"/>
              <a:ea typeface="思源黑体 CN Light" panose="020B0300000000000000" pitchFamily="34" charset="-122"/>
            </a:endParaRPr>
          </a:p>
        </p:txBody>
      </p:sp>
      <p:sp>
        <p:nvSpPr>
          <p:cNvPr id="8" name="Round Diagonal Corner Rectangle 8">
            <a:extLst>
              <a:ext uri="{FF2B5EF4-FFF2-40B4-BE49-F238E27FC236}">
                <a16:creationId xmlns:a16="http://schemas.microsoft.com/office/drawing/2014/main" id="{D8448D1C-BE08-47D6-8281-00ED5A13649E}"/>
              </a:ext>
            </a:extLst>
          </p:cNvPr>
          <p:cNvSpPr/>
          <p:nvPr/>
        </p:nvSpPr>
        <p:spPr>
          <a:xfrm flipV="1">
            <a:off x="6503942" y="3415483"/>
            <a:ext cx="2355850" cy="600710"/>
          </a:xfrm>
          <a:prstGeom prst="round2DiagRect">
            <a:avLst>
              <a:gd name="adj1" fmla="val 0"/>
              <a:gd name="adj2" fmla="val 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700" kern="1200" dirty="0">
              <a:solidFill>
                <a:schemeClr val="tx1">
                  <a:lumMod val="75000"/>
                  <a:lumOff val="25000"/>
                </a:schemeClr>
              </a:solidFill>
              <a:latin typeface="思源黑体 CN Light" panose="020B0300000000000000" pitchFamily="34" charset="-122"/>
              <a:ea typeface="思源黑体 CN Light" panose="020B0300000000000000" pitchFamily="34" charset="-122"/>
            </a:endParaRPr>
          </a:p>
        </p:txBody>
      </p:sp>
      <p:sp>
        <p:nvSpPr>
          <p:cNvPr id="9" name="Round Diagonal Corner Rectangle 9">
            <a:extLst>
              <a:ext uri="{FF2B5EF4-FFF2-40B4-BE49-F238E27FC236}">
                <a16:creationId xmlns:a16="http://schemas.microsoft.com/office/drawing/2014/main" id="{4BCB4279-4ED0-441D-9FBF-9FAD3648D289}"/>
              </a:ext>
            </a:extLst>
          </p:cNvPr>
          <p:cNvSpPr/>
          <p:nvPr/>
        </p:nvSpPr>
        <p:spPr>
          <a:xfrm flipV="1">
            <a:off x="8942342" y="3415483"/>
            <a:ext cx="2355850" cy="600710"/>
          </a:xfrm>
          <a:prstGeom prst="round2DiagRect">
            <a:avLst>
              <a:gd name="adj1" fmla="val 0"/>
              <a:gd name="adj2" fmla="val 0"/>
            </a:avLst>
          </a:prstGeom>
          <a:solidFill>
            <a:schemeClr val="tx2">
              <a:lumMod val="50000"/>
            </a:schemeClr>
          </a:solidFill>
          <a:ln>
            <a:solidFill>
              <a:srgbClr val="1F28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700" kern="1200" dirty="0">
              <a:solidFill>
                <a:schemeClr val="tx1">
                  <a:lumMod val="75000"/>
                  <a:lumOff val="25000"/>
                </a:schemeClr>
              </a:solidFill>
              <a:latin typeface="思源黑体 CN Light" panose="020B0300000000000000" pitchFamily="34" charset="-122"/>
              <a:ea typeface="思源黑体 CN Light" panose="020B0300000000000000" pitchFamily="34" charset="-122"/>
            </a:endParaRPr>
          </a:p>
        </p:txBody>
      </p:sp>
      <p:sp>
        <p:nvSpPr>
          <p:cNvPr id="10" name="Title 1">
            <a:extLst>
              <a:ext uri="{FF2B5EF4-FFF2-40B4-BE49-F238E27FC236}">
                <a16:creationId xmlns:a16="http://schemas.microsoft.com/office/drawing/2014/main" id="{DE376198-2A55-4286-AE78-CA7FBB6B471A}"/>
              </a:ext>
            </a:extLst>
          </p:cNvPr>
          <p:cNvSpPr txBox="1"/>
          <p:nvPr/>
        </p:nvSpPr>
        <p:spPr>
          <a:xfrm>
            <a:off x="1762397" y="3490413"/>
            <a:ext cx="2096770" cy="450850"/>
          </a:xfrm>
          <a:prstGeom prst="rect">
            <a:avLst/>
          </a:prstGeom>
        </p:spPr>
        <p:txBody>
          <a:bodyPr wrap="none" anchor="ctr">
            <a:noAutofit/>
          </a:bodyPr>
          <a:lstStyle>
            <a:lvl1pPr algn="ctr" rtl="0" fontAlgn="base">
              <a:spcBef>
                <a:spcPct val="0"/>
              </a:spcBef>
              <a:spcAft>
                <a:spcPct val="0"/>
              </a:spcAft>
              <a:defRPr lang="en-US" sz="2400" kern="0" smtClean="0">
                <a:solidFill>
                  <a:srgbClr val="DD2067"/>
                </a:solidFill>
                <a:latin typeface="+mj-lt"/>
                <a:ea typeface="+mj-ea"/>
                <a:cs typeface="Arial" panose="020B0604020202020204" pitchFamily="34" charset="0"/>
                <a:sym typeface="Calibri" panose="020F0502020204030204" charset="0"/>
              </a:defRPr>
            </a:lvl1pPr>
            <a:lvl2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2pPr>
            <a:lvl3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3pPr>
            <a:lvl4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4pPr>
            <a:lvl5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5pPr>
            <a:lvl6pPr marL="4572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6pPr>
            <a:lvl7pPr marL="9144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7pPr>
            <a:lvl8pPr marL="13716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8pPr>
            <a:lvl9pPr marL="18288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9pPr>
          </a:lstStyle>
          <a:p>
            <a:pPr defTabSz="1828800"/>
            <a:r>
              <a:rPr lang="zh-CN" altLang="en-US" sz="2000" dirty="0">
                <a:solidFill>
                  <a:schemeClr val="bg1"/>
                </a:solidFill>
                <a:latin typeface="思源黑体 CN Light" panose="020B0300000000000000" pitchFamily="34" charset="-122"/>
                <a:ea typeface="思源黑体 CN Light" panose="020B0300000000000000" pitchFamily="34" charset="-122"/>
                <a:cs typeface="Open Sans" panose="020B0606030504020204" pitchFamily="34" charset="0"/>
              </a:rPr>
              <a:t>输入标题</a:t>
            </a:r>
            <a:endParaRPr lang="en-US" sz="2000" dirty="0">
              <a:solidFill>
                <a:schemeClr val="bg1"/>
              </a:solidFill>
              <a:latin typeface="思源黑体 CN Light" panose="020B0300000000000000" pitchFamily="34" charset="-122"/>
              <a:ea typeface="思源黑体 CN Light" panose="020B0300000000000000" pitchFamily="34" charset="-122"/>
              <a:cs typeface="Open Sans" panose="020B0606030504020204" pitchFamily="34" charset="0"/>
            </a:endParaRPr>
          </a:p>
        </p:txBody>
      </p:sp>
      <p:sp>
        <p:nvSpPr>
          <p:cNvPr id="11" name="Title 1">
            <a:extLst>
              <a:ext uri="{FF2B5EF4-FFF2-40B4-BE49-F238E27FC236}">
                <a16:creationId xmlns:a16="http://schemas.microsoft.com/office/drawing/2014/main" id="{A03FF371-5BFC-4288-A71F-245C66523045}"/>
              </a:ext>
            </a:extLst>
          </p:cNvPr>
          <p:cNvSpPr txBox="1"/>
          <p:nvPr/>
        </p:nvSpPr>
        <p:spPr>
          <a:xfrm>
            <a:off x="4195082" y="3490413"/>
            <a:ext cx="2096770" cy="450850"/>
          </a:xfrm>
          <a:prstGeom prst="rect">
            <a:avLst/>
          </a:prstGeom>
        </p:spPr>
        <p:txBody>
          <a:bodyPr wrap="none" anchor="ctr">
            <a:noAutofit/>
          </a:bodyPr>
          <a:lstStyle>
            <a:lvl1pPr algn="ctr" rtl="0" fontAlgn="base">
              <a:spcBef>
                <a:spcPct val="0"/>
              </a:spcBef>
              <a:spcAft>
                <a:spcPct val="0"/>
              </a:spcAft>
              <a:defRPr lang="en-US" sz="2400" kern="0" smtClean="0">
                <a:solidFill>
                  <a:srgbClr val="DD2067"/>
                </a:solidFill>
                <a:latin typeface="+mj-lt"/>
                <a:ea typeface="+mj-ea"/>
                <a:cs typeface="Arial" panose="020B0604020202020204" pitchFamily="34" charset="0"/>
                <a:sym typeface="Calibri" panose="020F0502020204030204" charset="0"/>
              </a:defRPr>
            </a:lvl1pPr>
            <a:lvl2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2pPr>
            <a:lvl3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3pPr>
            <a:lvl4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4pPr>
            <a:lvl5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5pPr>
            <a:lvl6pPr marL="4572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6pPr>
            <a:lvl7pPr marL="9144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7pPr>
            <a:lvl8pPr marL="13716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8pPr>
            <a:lvl9pPr marL="18288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9pPr>
          </a:lstStyle>
          <a:p>
            <a:pPr defTabSz="1828800"/>
            <a:r>
              <a:rPr lang="zh-CN" altLang="en-US" sz="2000" dirty="0">
                <a:solidFill>
                  <a:schemeClr val="bg1"/>
                </a:solidFill>
                <a:latin typeface="思源黑体 CN Light" panose="020B0300000000000000" pitchFamily="34" charset="-122"/>
                <a:ea typeface="思源黑体 CN Light" panose="020B0300000000000000" pitchFamily="34" charset="-122"/>
                <a:cs typeface="Open Sans" panose="020B0606030504020204" pitchFamily="34" charset="0"/>
              </a:rPr>
              <a:t>输入标题</a:t>
            </a:r>
            <a:endParaRPr lang="en-US" altLang="zh-CN" sz="2000" dirty="0">
              <a:solidFill>
                <a:schemeClr val="bg1"/>
              </a:solidFill>
              <a:latin typeface="思源黑体 CN Light" panose="020B0300000000000000" pitchFamily="34" charset="-122"/>
              <a:ea typeface="思源黑体 CN Light" panose="020B0300000000000000" pitchFamily="34" charset="-122"/>
              <a:cs typeface="Open Sans" panose="020B0606030504020204" pitchFamily="34" charset="0"/>
            </a:endParaRPr>
          </a:p>
        </p:txBody>
      </p:sp>
      <p:sp>
        <p:nvSpPr>
          <p:cNvPr id="12" name="Title 1">
            <a:extLst>
              <a:ext uri="{FF2B5EF4-FFF2-40B4-BE49-F238E27FC236}">
                <a16:creationId xmlns:a16="http://schemas.microsoft.com/office/drawing/2014/main" id="{BF899576-890E-4669-8BDE-264A5FCCD033}"/>
              </a:ext>
            </a:extLst>
          </p:cNvPr>
          <p:cNvSpPr txBox="1"/>
          <p:nvPr/>
        </p:nvSpPr>
        <p:spPr>
          <a:xfrm>
            <a:off x="6633482" y="3490413"/>
            <a:ext cx="2096770" cy="450850"/>
          </a:xfrm>
          <a:prstGeom prst="rect">
            <a:avLst/>
          </a:prstGeom>
        </p:spPr>
        <p:txBody>
          <a:bodyPr wrap="none" anchor="ctr">
            <a:noAutofit/>
          </a:bodyPr>
          <a:lstStyle>
            <a:lvl1pPr algn="ctr" rtl="0" fontAlgn="base">
              <a:spcBef>
                <a:spcPct val="0"/>
              </a:spcBef>
              <a:spcAft>
                <a:spcPct val="0"/>
              </a:spcAft>
              <a:defRPr lang="en-US" sz="2400" kern="0" smtClean="0">
                <a:solidFill>
                  <a:srgbClr val="DD2067"/>
                </a:solidFill>
                <a:latin typeface="+mj-lt"/>
                <a:ea typeface="+mj-ea"/>
                <a:cs typeface="Arial" panose="020B0604020202020204" pitchFamily="34" charset="0"/>
                <a:sym typeface="Calibri" panose="020F0502020204030204" charset="0"/>
              </a:defRPr>
            </a:lvl1pPr>
            <a:lvl2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2pPr>
            <a:lvl3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3pPr>
            <a:lvl4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4pPr>
            <a:lvl5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5pPr>
            <a:lvl6pPr marL="4572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6pPr>
            <a:lvl7pPr marL="9144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7pPr>
            <a:lvl8pPr marL="13716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8pPr>
            <a:lvl9pPr marL="18288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9pPr>
          </a:lstStyle>
          <a:p>
            <a:pPr defTabSz="1828800"/>
            <a:r>
              <a:rPr lang="zh-CN" altLang="en-US" sz="2000" dirty="0">
                <a:solidFill>
                  <a:schemeClr val="bg1"/>
                </a:solidFill>
                <a:latin typeface="思源黑体 CN Light" panose="020B0300000000000000" pitchFamily="34" charset="-122"/>
                <a:ea typeface="思源黑体 CN Light" panose="020B0300000000000000" pitchFamily="34" charset="-122"/>
                <a:cs typeface="Open Sans" panose="020B0606030504020204" pitchFamily="34" charset="0"/>
              </a:rPr>
              <a:t>输入标题</a:t>
            </a:r>
            <a:endParaRPr lang="en-US" altLang="zh-CN" sz="2000" dirty="0">
              <a:solidFill>
                <a:schemeClr val="bg1"/>
              </a:solidFill>
              <a:latin typeface="思源黑体 CN Light" panose="020B0300000000000000" pitchFamily="34" charset="-122"/>
              <a:ea typeface="思源黑体 CN Light" panose="020B0300000000000000" pitchFamily="34" charset="-122"/>
              <a:cs typeface="Open Sans" panose="020B0606030504020204" pitchFamily="34" charset="0"/>
            </a:endParaRPr>
          </a:p>
        </p:txBody>
      </p:sp>
      <p:sp>
        <p:nvSpPr>
          <p:cNvPr id="13" name="Title 1">
            <a:extLst>
              <a:ext uri="{FF2B5EF4-FFF2-40B4-BE49-F238E27FC236}">
                <a16:creationId xmlns:a16="http://schemas.microsoft.com/office/drawing/2014/main" id="{0D6D0BFE-8534-41F9-BF0C-024ECC9F9C62}"/>
              </a:ext>
            </a:extLst>
          </p:cNvPr>
          <p:cNvSpPr txBox="1"/>
          <p:nvPr/>
        </p:nvSpPr>
        <p:spPr>
          <a:xfrm>
            <a:off x="9071882" y="3490413"/>
            <a:ext cx="2096770" cy="450850"/>
          </a:xfrm>
          <a:prstGeom prst="rect">
            <a:avLst/>
          </a:prstGeom>
        </p:spPr>
        <p:txBody>
          <a:bodyPr wrap="none" anchor="ctr">
            <a:noAutofit/>
          </a:bodyPr>
          <a:lstStyle>
            <a:lvl1pPr algn="ctr" rtl="0" fontAlgn="base">
              <a:spcBef>
                <a:spcPct val="0"/>
              </a:spcBef>
              <a:spcAft>
                <a:spcPct val="0"/>
              </a:spcAft>
              <a:defRPr lang="en-US" sz="2400" kern="0" smtClean="0">
                <a:solidFill>
                  <a:srgbClr val="DD2067"/>
                </a:solidFill>
                <a:latin typeface="+mj-lt"/>
                <a:ea typeface="+mj-ea"/>
                <a:cs typeface="Arial" panose="020B0604020202020204" pitchFamily="34" charset="0"/>
                <a:sym typeface="Calibri" panose="020F0502020204030204" charset="0"/>
              </a:defRPr>
            </a:lvl1pPr>
            <a:lvl2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2pPr>
            <a:lvl3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3pPr>
            <a:lvl4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4pPr>
            <a:lvl5pPr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5pPr>
            <a:lvl6pPr marL="4572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6pPr>
            <a:lvl7pPr marL="9144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7pPr>
            <a:lvl8pPr marL="13716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8pPr>
            <a:lvl9pPr marL="1828800" algn="ctr" rtl="0" fontAlgn="base">
              <a:spcBef>
                <a:spcPct val="0"/>
              </a:spcBef>
              <a:spcAft>
                <a:spcPct val="0"/>
              </a:spcAft>
              <a:defRPr sz="4400">
                <a:solidFill>
                  <a:schemeClr val="tx1"/>
                </a:solidFill>
                <a:latin typeface="Calibri" panose="020F0502020204030204" charset="0"/>
                <a:ea typeface="ヒラギノ角ゴ ProN W3" charset="0"/>
                <a:cs typeface="ヒラギノ角ゴ ProN W3" charset="0"/>
                <a:sym typeface="Calibri" panose="020F0502020204030204" charset="0"/>
              </a:defRPr>
            </a:lvl9pPr>
          </a:lstStyle>
          <a:p>
            <a:pPr defTabSz="1828800"/>
            <a:r>
              <a:rPr lang="zh-CN" altLang="en-US" sz="2000" dirty="0">
                <a:solidFill>
                  <a:schemeClr val="bg1"/>
                </a:solidFill>
                <a:latin typeface="思源黑体 CN Light" panose="020B0300000000000000" pitchFamily="34" charset="-122"/>
                <a:ea typeface="思源黑体 CN Light" panose="020B0300000000000000" pitchFamily="34" charset="-122"/>
                <a:cs typeface="Open Sans" panose="020B0606030504020204" pitchFamily="34" charset="0"/>
              </a:rPr>
              <a:t>输入标题</a:t>
            </a:r>
            <a:endParaRPr lang="en-US" altLang="zh-CN" sz="2000" dirty="0">
              <a:solidFill>
                <a:schemeClr val="bg1"/>
              </a:solidFill>
              <a:latin typeface="思源黑体 CN Light" panose="020B0300000000000000" pitchFamily="34" charset="-122"/>
              <a:ea typeface="思源黑体 CN Light" panose="020B0300000000000000" pitchFamily="34" charset="-122"/>
              <a:cs typeface="Open Sans" panose="020B0606030504020204" pitchFamily="34" charset="0"/>
            </a:endParaRPr>
          </a:p>
        </p:txBody>
      </p:sp>
      <p:sp>
        <p:nvSpPr>
          <p:cNvPr id="14" name="Rectangle 14">
            <a:extLst>
              <a:ext uri="{FF2B5EF4-FFF2-40B4-BE49-F238E27FC236}">
                <a16:creationId xmlns:a16="http://schemas.microsoft.com/office/drawing/2014/main" id="{C2199913-7C6F-48C9-A8E4-EEE3AD05CC79}"/>
              </a:ext>
            </a:extLst>
          </p:cNvPr>
          <p:cNvSpPr/>
          <p:nvPr/>
        </p:nvSpPr>
        <p:spPr>
          <a:xfrm>
            <a:off x="1705247" y="4183833"/>
            <a:ext cx="2199640" cy="1014730"/>
          </a:xfrm>
          <a:prstGeom prst="rect">
            <a:avLst/>
          </a:prstGeom>
        </p:spPr>
        <p:txBody>
          <a:bodyPr wrap="square">
            <a:spAutoFit/>
          </a:bodyPr>
          <a:lstStyle/>
          <a:p>
            <a:pPr algn="l" defTabSz="1828800" rtl="0">
              <a:buClr>
                <a:srgbClr val="E24848"/>
              </a:buClr>
              <a:defRPr/>
            </a:pPr>
            <a:r>
              <a:rPr lang="en-US" sz="1200" kern="1200" noProof="1">
                <a:solidFill>
                  <a:schemeClr val="tx1">
                    <a:lumMod val="75000"/>
                    <a:lumOff val="25000"/>
                  </a:schemeClr>
                </a:solidFill>
                <a:latin typeface="思源黑体 CN Light" panose="020B0300000000000000" pitchFamily="34" charset="-122"/>
                <a:ea typeface="思源黑体 CN Light" panose="020B0300000000000000" pitchFamily="34" charset="-122"/>
                <a:cs typeface="Open Sans Light" panose="020B0306030504020204" pitchFamily="34" charset="0"/>
              </a:rPr>
              <a:t>Lorem ipsum dolor sit amet, consectetur adipiscing elit nulla imperdiet volutpat dui at fermentum aliquam erat volutpat</a:t>
            </a:r>
          </a:p>
        </p:txBody>
      </p:sp>
      <p:sp>
        <p:nvSpPr>
          <p:cNvPr id="15" name="Rectangle 15">
            <a:extLst>
              <a:ext uri="{FF2B5EF4-FFF2-40B4-BE49-F238E27FC236}">
                <a16:creationId xmlns:a16="http://schemas.microsoft.com/office/drawing/2014/main" id="{AFA0F1FF-3B3C-48A3-90BB-6D79E737E5A8}"/>
              </a:ext>
            </a:extLst>
          </p:cNvPr>
          <p:cNvSpPr/>
          <p:nvPr/>
        </p:nvSpPr>
        <p:spPr>
          <a:xfrm>
            <a:off x="4065542" y="2170248"/>
            <a:ext cx="2199640" cy="1014730"/>
          </a:xfrm>
          <a:prstGeom prst="rect">
            <a:avLst/>
          </a:prstGeom>
        </p:spPr>
        <p:txBody>
          <a:bodyPr wrap="square">
            <a:spAutoFit/>
          </a:bodyPr>
          <a:lstStyle/>
          <a:p>
            <a:pPr algn="l" defTabSz="1828800" rtl="0">
              <a:buClr>
                <a:srgbClr val="E24848"/>
              </a:buClr>
              <a:defRPr/>
            </a:pPr>
            <a:r>
              <a:rPr lang="en-US" sz="1200" kern="1200" noProof="1">
                <a:solidFill>
                  <a:schemeClr val="tx1">
                    <a:lumMod val="75000"/>
                    <a:lumOff val="25000"/>
                  </a:schemeClr>
                </a:solidFill>
                <a:latin typeface="思源黑体 CN Light" panose="020B0300000000000000" pitchFamily="34" charset="-122"/>
                <a:ea typeface="思源黑体 CN Light" panose="020B0300000000000000" pitchFamily="34" charset="-122"/>
                <a:cs typeface="Open Sans Light" panose="020B0306030504020204" pitchFamily="34" charset="0"/>
              </a:rPr>
              <a:t>Lorem ipsum dolor sit amet, consectetur adipiscing elit nulla imperdiet volutpat dui at fermentum aliquam erat volutpat</a:t>
            </a:r>
          </a:p>
        </p:txBody>
      </p:sp>
      <p:sp>
        <p:nvSpPr>
          <p:cNvPr id="16" name="Rectangle 16">
            <a:extLst>
              <a:ext uri="{FF2B5EF4-FFF2-40B4-BE49-F238E27FC236}">
                <a16:creationId xmlns:a16="http://schemas.microsoft.com/office/drawing/2014/main" id="{2EDA9849-06A5-4AB4-9179-8358D03A71A7}"/>
              </a:ext>
            </a:extLst>
          </p:cNvPr>
          <p:cNvSpPr/>
          <p:nvPr/>
        </p:nvSpPr>
        <p:spPr>
          <a:xfrm>
            <a:off x="6633482" y="4183833"/>
            <a:ext cx="2199640" cy="1014730"/>
          </a:xfrm>
          <a:prstGeom prst="rect">
            <a:avLst/>
          </a:prstGeom>
        </p:spPr>
        <p:txBody>
          <a:bodyPr wrap="square">
            <a:spAutoFit/>
          </a:bodyPr>
          <a:lstStyle/>
          <a:p>
            <a:pPr algn="l" defTabSz="1828800" rtl="0">
              <a:buClr>
                <a:srgbClr val="E24848"/>
              </a:buClr>
              <a:defRPr/>
            </a:pPr>
            <a:r>
              <a:rPr lang="en-US" sz="1200" kern="1200" noProof="1">
                <a:solidFill>
                  <a:schemeClr val="tx1">
                    <a:lumMod val="75000"/>
                    <a:lumOff val="25000"/>
                  </a:schemeClr>
                </a:solidFill>
                <a:latin typeface="思源黑体 CN Light" panose="020B0300000000000000" pitchFamily="34" charset="-122"/>
                <a:ea typeface="思源黑体 CN Light" panose="020B0300000000000000" pitchFamily="34" charset="-122"/>
                <a:cs typeface="Open Sans Light" panose="020B0306030504020204" pitchFamily="34" charset="0"/>
              </a:rPr>
              <a:t>Lorem ipsum dolor sit amet, consectetur adipiscing elit nulla imperdiet volutpat dui at fermentum aliquam erat volutpat</a:t>
            </a:r>
          </a:p>
        </p:txBody>
      </p:sp>
      <p:sp>
        <p:nvSpPr>
          <p:cNvPr id="17" name="Rectangle 17">
            <a:extLst>
              <a:ext uri="{FF2B5EF4-FFF2-40B4-BE49-F238E27FC236}">
                <a16:creationId xmlns:a16="http://schemas.microsoft.com/office/drawing/2014/main" id="{1C91E032-DA56-4192-9CC3-F5C7115F3CCB}"/>
              </a:ext>
            </a:extLst>
          </p:cNvPr>
          <p:cNvSpPr/>
          <p:nvPr/>
        </p:nvSpPr>
        <p:spPr>
          <a:xfrm>
            <a:off x="8972187" y="2170248"/>
            <a:ext cx="2199640" cy="1014730"/>
          </a:xfrm>
          <a:prstGeom prst="rect">
            <a:avLst/>
          </a:prstGeom>
        </p:spPr>
        <p:txBody>
          <a:bodyPr wrap="square">
            <a:spAutoFit/>
          </a:bodyPr>
          <a:lstStyle/>
          <a:p>
            <a:pPr algn="l" defTabSz="1828800" rtl="0">
              <a:buClr>
                <a:srgbClr val="E24848"/>
              </a:buClr>
              <a:defRPr/>
            </a:pPr>
            <a:r>
              <a:rPr lang="en-US" sz="1200" kern="1200" noProof="1">
                <a:solidFill>
                  <a:schemeClr val="tx1">
                    <a:lumMod val="75000"/>
                    <a:lumOff val="25000"/>
                  </a:schemeClr>
                </a:solidFill>
                <a:latin typeface="思源黑体 CN Light" panose="020B0300000000000000" pitchFamily="34" charset="-122"/>
                <a:ea typeface="思源黑体 CN Light" panose="020B0300000000000000" pitchFamily="34" charset="-122"/>
                <a:cs typeface="Open Sans Light" panose="020B0306030504020204" pitchFamily="34" charset="0"/>
              </a:rPr>
              <a:t>Lorem ipsum dolor sit amet, consectetur adipiscing elit nulla imperdiet volutpat dui at fermentum aliquam erat volutpat</a:t>
            </a:r>
          </a:p>
        </p:txBody>
      </p:sp>
      <p:sp>
        <p:nvSpPr>
          <p:cNvPr id="18" name="Title 11">
            <a:extLst>
              <a:ext uri="{FF2B5EF4-FFF2-40B4-BE49-F238E27FC236}">
                <a16:creationId xmlns:a16="http://schemas.microsoft.com/office/drawing/2014/main" id="{A67FDB59-F4AB-4622-9BD7-698EE8669885}"/>
              </a:ext>
            </a:extLst>
          </p:cNvPr>
          <p:cNvSpPr txBox="1"/>
          <p:nvPr/>
        </p:nvSpPr>
        <p:spPr>
          <a:xfrm>
            <a:off x="377462" y="4303848"/>
            <a:ext cx="1287145" cy="606425"/>
          </a:xfrm>
          <a:prstGeom prst="rect">
            <a:avLst/>
          </a:prstGeom>
        </p:spPr>
        <p:txBody>
          <a:bodyPr vert="horz" wrap="square" lIns="182880" tIns="91440" rIns="182880" bIns="9144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defTabSz="1828800"/>
            <a:r>
              <a:rPr lang="en-US" sz="3200" b="1"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Times New Roman" panose="02020603050405020304" pitchFamily="18" charset="0"/>
              </a:rPr>
              <a:t>45%</a:t>
            </a:r>
          </a:p>
        </p:txBody>
      </p:sp>
      <p:sp>
        <p:nvSpPr>
          <p:cNvPr id="19" name="Title 11">
            <a:extLst>
              <a:ext uri="{FF2B5EF4-FFF2-40B4-BE49-F238E27FC236}">
                <a16:creationId xmlns:a16="http://schemas.microsoft.com/office/drawing/2014/main" id="{D24284E7-4BFA-465D-ABB6-084751341EBC}"/>
              </a:ext>
            </a:extLst>
          </p:cNvPr>
          <p:cNvSpPr txBox="1"/>
          <p:nvPr/>
        </p:nvSpPr>
        <p:spPr>
          <a:xfrm>
            <a:off x="2654572" y="2317568"/>
            <a:ext cx="1287145" cy="606425"/>
          </a:xfrm>
          <a:prstGeom prst="rect">
            <a:avLst/>
          </a:prstGeom>
        </p:spPr>
        <p:txBody>
          <a:bodyPr vert="horz" wrap="square" lIns="182880" tIns="91440" rIns="182880" bIns="9144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defTabSz="1828800"/>
            <a:r>
              <a:rPr lang="en-US" sz="3200" b="1"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Times New Roman" panose="02020603050405020304" pitchFamily="18" charset="0"/>
              </a:rPr>
              <a:t>95%</a:t>
            </a:r>
          </a:p>
        </p:txBody>
      </p:sp>
      <p:cxnSp>
        <p:nvCxnSpPr>
          <p:cNvPr id="20" name="Straight Connector 20">
            <a:extLst>
              <a:ext uri="{FF2B5EF4-FFF2-40B4-BE49-F238E27FC236}">
                <a16:creationId xmlns:a16="http://schemas.microsoft.com/office/drawing/2014/main" id="{8DB853BF-65E8-49B5-B5DE-B7B43B495D39}"/>
              </a:ext>
            </a:extLst>
          </p:cNvPr>
          <p:cNvCxnSpPr/>
          <p:nvPr/>
        </p:nvCxnSpPr>
        <p:spPr>
          <a:xfrm>
            <a:off x="1623332" y="3774258"/>
            <a:ext cx="0" cy="1433195"/>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1">
            <a:extLst>
              <a:ext uri="{FF2B5EF4-FFF2-40B4-BE49-F238E27FC236}">
                <a16:creationId xmlns:a16="http://schemas.microsoft.com/office/drawing/2014/main" id="{DCF8F35B-0CF3-486B-9D16-DF8088BF051E}"/>
              </a:ext>
            </a:extLst>
          </p:cNvPr>
          <p:cNvCxnSpPr/>
          <p:nvPr/>
        </p:nvCxnSpPr>
        <p:spPr>
          <a:xfrm>
            <a:off x="4065542" y="2140403"/>
            <a:ext cx="0" cy="1875790"/>
          </a:xfrm>
          <a:prstGeom prst="line">
            <a:avLst/>
          </a:prstGeom>
          <a:ln>
            <a:solidFill>
              <a:srgbClr val="1F2835"/>
            </a:solidFill>
          </a:ln>
        </p:spPr>
        <p:style>
          <a:lnRef idx="1">
            <a:schemeClr val="accent1"/>
          </a:lnRef>
          <a:fillRef idx="0">
            <a:schemeClr val="accent1"/>
          </a:fillRef>
          <a:effectRef idx="0">
            <a:schemeClr val="accent1"/>
          </a:effectRef>
          <a:fontRef idx="minor">
            <a:schemeClr val="tx1"/>
          </a:fontRef>
        </p:style>
      </p:cxnSp>
      <p:sp>
        <p:nvSpPr>
          <p:cNvPr id="22" name="Title 11">
            <a:extLst>
              <a:ext uri="{FF2B5EF4-FFF2-40B4-BE49-F238E27FC236}">
                <a16:creationId xmlns:a16="http://schemas.microsoft.com/office/drawing/2014/main" id="{C6256D15-3D74-4215-A009-D11841882772}"/>
              </a:ext>
            </a:extLst>
          </p:cNvPr>
          <p:cNvSpPr txBox="1"/>
          <p:nvPr/>
        </p:nvSpPr>
        <p:spPr>
          <a:xfrm>
            <a:off x="5246642" y="4298768"/>
            <a:ext cx="1287145" cy="606425"/>
          </a:xfrm>
          <a:prstGeom prst="rect">
            <a:avLst/>
          </a:prstGeom>
        </p:spPr>
        <p:txBody>
          <a:bodyPr vert="horz" wrap="square" lIns="182880" tIns="91440" rIns="182880" bIns="9144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defTabSz="1828800"/>
            <a:r>
              <a:rPr lang="en-US" sz="3200" b="1"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Times New Roman" panose="02020603050405020304" pitchFamily="18" charset="0"/>
              </a:rPr>
              <a:t>85%</a:t>
            </a:r>
          </a:p>
        </p:txBody>
      </p:sp>
      <p:cxnSp>
        <p:nvCxnSpPr>
          <p:cNvPr id="23" name="Straight Connector 23">
            <a:extLst>
              <a:ext uri="{FF2B5EF4-FFF2-40B4-BE49-F238E27FC236}">
                <a16:creationId xmlns:a16="http://schemas.microsoft.com/office/drawing/2014/main" id="{6AF6008D-FF38-435F-BEDB-56B5DD2E7024}"/>
              </a:ext>
            </a:extLst>
          </p:cNvPr>
          <p:cNvCxnSpPr/>
          <p:nvPr/>
        </p:nvCxnSpPr>
        <p:spPr>
          <a:xfrm>
            <a:off x="6503942" y="3765368"/>
            <a:ext cx="0" cy="1433195"/>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24" name="Title 11">
            <a:extLst>
              <a:ext uri="{FF2B5EF4-FFF2-40B4-BE49-F238E27FC236}">
                <a16:creationId xmlns:a16="http://schemas.microsoft.com/office/drawing/2014/main" id="{609B9768-96F8-4882-9F5A-6BF17567A439}"/>
              </a:ext>
            </a:extLst>
          </p:cNvPr>
          <p:cNvSpPr txBox="1"/>
          <p:nvPr/>
        </p:nvSpPr>
        <p:spPr>
          <a:xfrm>
            <a:off x="7523752" y="2317568"/>
            <a:ext cx="1287145" cy="606425"/>
          </a:xfrm>
          <a:prstGeom prst="rect">
            <a:avLst/>
          </a:prstGeom>
        </p:spPr>
        <p:txBody>
          <a:bodyPr vert="horz" wrap="square" lIns="182880" tIns="91440" rIns="182880" bIns="9144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defTabSz="1828800"/>
            <a:r>
              <a:rPr lang="en-US" sz="3200" b="1"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Times New Roman" panose="02020603050405020304" pitchFamily="18" charset="0"/>
              </a:rPr>
              <a:t>25%</a:t>
            </a:r>
          </a:p>
        </p:txBody>
      </p:sp>
      <p:cxnSp>
        <p:nvCxnSpPr>
          <p:cNvPr id="25" name="Straight Connector 25">
            <a:extLst>
              <a:ext uri="{FF2B5EF4-FFF2-40B4-BE49-F238E27FC236}">
                <a16:creationId xmlns:a16="http://schemas.microsoft.com/office/drawing/2014/main" id="{376EF9E8-DEF5-4AAD-9C66-5A0526ECC897}"/>
              </a:ext>
            </a:extLst>
          </p:cNvPr>
          <p:cNvCxnSpPr/>
          <p:nvPr/>
        </p:nvCxnSpPr>
        <p:spPr>
          <a:xfrm>
            <a:off x="8934087" y="2140403"/>
            <a:ext cx="0" cy="1875790"/>
          </a:xfrm>
          <a:prstGeom prst="line">
            <a:avLst/>
          </a:prstGeom>
          <a:ln>
            <a:solidFill>
              <a:srgbClr val="1F283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6373061"/>
      </p:ext>
    </p:extLst>
  </p:cSld>
  <p:clrMapOvr>
    <a:masterClrMapping/>
  </p:clrMapOvr>
  <mc:AlternateContent xmlns:mc="http://schemas.openxmlformats.org/markup-compatibility/2006">
    <mc:Choice xmlns:p14="http://schemas.microsoft.com/office/powerpoint/2010/main" Requires="p14">
      <p:transition spd="slow" p14:dur="1600" advTm="0">
        <p14:gallery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up)">
                                      <p:cBhvr>
                                        <p:cTn id="14" dur="500"/>
                                        <p:tgtEl>
                                          <p:spTgt spid="10"/>
                                        </p:tgtEl>
                                      </p:cBhvr>
                                    </p:animEffect>
                                  </p:childTnLst>
                                </p:cTn>
                              </p:par>
                              <p:par>
                                <p:cTn id="15" presetID="22" presetClass="entr" presetSubtype="1"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500"/>
                                        <p:tgtEl>
                                          <p:spTgt spid="14"/>
                                        </p:tgtEl>
                                      </p:cBhvr>
                                    </p:animEffect>
                                  </p:childTnLst>
                                </p:cTn>
                              </p:par>
                              <p:par>
                                <p:cTn id="18" presetID="22" presetClass="entr" presetSubtype="1"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par>
                                <p:cTn id="21" presetID="22" presetClass="entr" presetSubtype="1"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up)">
                                      <p:cBhvr>
                                        <p:cTn id="23" dur="500"/>
                                        <p:tgtEl>
                                          <p:spTgt spid="20"/>
                                        </p:tgtEl>
                                      </p:cBhvr>
                                    </p:animEffect>
                                  </p:childTnLst>
                                </p:cTn>
                              </p:par>
                            </p:childTnLst>
                          </p:cTn>
                        </p:par>
                        <p:par>
                          <p:cTn id="24" fill="hold">
                            <p:stCondLst>
                              <p:cond delay="1000"/>
                            </p:stCondLst>
                            <p:childTnLst>
                              <p:par>
                                <p:cTn id="25" presetID="22" presetClass="entr" presetSubtype="4"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down)">
                                      <p:cBhvr>
                                        <p:cTn id="30" dur="500"/>
                                        <p:tgtEl>
                                          <p:spTgt spid="11"/>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ipe(down)">
                                      <p:cBhvr>
                                        <p:cTn id="33" dur="500"/>
                                        <p:tgtEl>
                                          <p:spTgt spid="15"/>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wipe(down)">
                                      <p:cBhvr>
                                        <p:cTn id="36" dur="500"/>
                                        <p:tgtEl>
                                          <p:spTgt spid="19"/>
                                        </p:tgtEl>
                                      </p:cBhvr>
                                    </p:animEffect>
                                  </p:childTnLst>
                                </p:cTn>
                              </p:par>
                              <p:par>
                                <p:cTn id="37" presetID="22" presetClass="entr" presetSubtype="4"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down)">
                                      <p:cBhvr>
                                        <p:cTn id="39" dur="500"/>
                                        <p:tgtEl>
                                          <p:spTgt spid="21"/>
                                        </p:tgtEl>
                                      </p:cBhvr>
                                    </p:animEffect>
                                  </p:childTnLst>
                                </p:cTn>
                              </p:par>
                            </p:childTnLst>
                          </p:cTn>
                        </p:par>
                        <p:par>
                          <p:cTn id="40" fill="hold">
                            <p:stCondLst>
                              <p:cond delay="1500"/>
                            </p:stCondLst>
                            <p:childTnLst>
                              <p:par>
                                <p:cTn id="41" presetID="22" presetClass="entr" presetSubtype="1"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up)">
                                      <p:cBhvr>
                                        <p:cTn id="43" dur="500"/>
                                        <p:tgtEl>
                                          <p:spTgt spid="8"/>
                                        </p:tgtEl>
                                      </p:cBhvr>
                                    </p:animEffect>
                                  </p:childTnLst>
                                </p:cTn>
                              </p:par>
                              <p:par>
                                <p:cTn id="44" presetID="22" presetClass="entr" presetSubtype="1"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wipe(up)">
                                      <p:cBhvr>
                                        <p:cTn id="46" dur="500"/>
                                        <p:tgtEl>
                                          <p:spTgt spid="12"/>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up)">
                                      <p:cBhvr>
                                        <p:cTn id="49" dur="500"/>
                                        <p:tgtEl>
                                          <p:spTgt spid="16"/>
                                        </p:tgtEl>
                                      </p:cBhvr>
                                    </p:animEffect>
                                  </p:childTnLst>
                                </p:cTn>
                              </p:par>
                              <p:par>
                                <p:cTn id="50" presetID="22" presetClass="entr" presetSubtype="1"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wipe(up)">
                                      <p:cBhvr>
                                        <p:cTn id="52" dur="500"/>
                                        <p:tgtEl>
                                          <p:spTgt spid="22"/>
                                        </p:tgtEl>
                                      </p:cBhvr>
                                    </p:animEffect>
                                  </p:childTnLst>
                                </p:cTn>
                              </p:par>
                              <p:par>
                                <p:cTn id="53" presetID="22" presetClass="entr" presetSubtype="1" fill="hold"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wipe(up)">
                                      <p:cBhvr>
                                        <p:cTn id="55" dur="500"/>
                                        <p:tgtEl>
                                          <p:spTgt spid="23"/>
                                        </p:tgtEl>
                                      </p:cBhvr>
                                    </p:animEffect>
                                  </p:childTnLst>
                                </p:cTn>
                              </p:par>
                            </p:childTnLst>
                          </p:cTn>
                        </p:par>
                        <p:par>
                          <p:cTn id="56" fill="hold">
                            <p:stCondLst>
                              <p:cond delay="2000"/>
                            </p:stCondLst>
                            <p:childTnLst>
                              <p:par>
                                <p:cTn id="57" presetID="22" presetClass="entr" presetSubtype="4"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down)">
                                      <p:cBhvr>
                                        <p:cTn id="59" dur="500"/>
                                        <p:tgtEl>
                                          <p:spTgt spid="9"/>
                                        </p:tgtEl>
                                      </p:cBhvr>
                                    </p:animEffect>
                                  </p:childTnLst>
                                </p:cTn>
                              </p:par>
                              <p:par>
                                <p:cTn id="60" presetID="22" presetClass="entr" presetSubtype="4" fill="hold" grpId="0" nodeType="with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wipe(down)">
                                      <p:cBhvr>
                                        <p:cTn id="62" dur="500"/>
                                        <p:tgtEl>
                                          <p:spTgt spid="13"/>
                                        </p:tgtEl>
                                      </p:cBhvr>
                                    </p:animEffect>
                                  </p:childTnLst>
                                </p:cTn>
                              </p:par>
                              <p:par>
                                <p:cTn id="63" presetID="22" presetClass="entr" presetSubtype="4"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wipe(down)">
                                      <p:cBhvr>
                                        <p:cTn id="65" dur="500"/>
                                        <p:tgtEl>
                                          <p:spTgt spid="17"/>
                                        </p:tgtEl>
                                      </p:cBhvr>
                                    </p:animEffect>
                                  </p:childTnLst>
                                </p:cTn>
                              </p:par>
                              <p:par>
                                <p:cTn id="66" presetID="22" presetClass="entr" presetSubtype="4" fill="hold" grpId="0" nodeType="with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wipe(down)">
                                      <p:cBhvr>
                                        <p:cTn id="68" dur="500"/>
                                        <p:tgtEl>
                                          <p:spTgt spid="24"/>
                                        </p:tgtEl>
                                      </p:cBhvr>
                                    </p:animEffect>
                                  </p:childTnLst>
                                </p:cTn>
                              </p:par>
                              <p:par>
                                <p:cTn id="69" presetID="22" presetClass="entr" presetSubtype="4" fill="hold"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down)">
                                      <p:cBhvr>
                                        <p:cTn id="7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ldLvl="0" animBg="1"/>
      <p:bldP spid="7" grpId="0" bldLvl="0" animBg="1"/>
      <p:bldP spid="8" grpId="0" bldLvl="0" animBg="1"/>
      <p:bldP spid="9" grpId="0" bldLvl="0" animBg="1"/>
      <p:bldP spid="10" grpId="0"/>
      <p:bldP spid="11" grpId="0"/>
      <p:bldP spid="12" grpId="0"/>
      <p:bldP spid="13" grpId="0"/>
      <p:bldP spid="14" grpId="0"/>
      <p:bldP spid="15" grpId="0"/>
      <p:bldP spid="16" grpId="0"/>
      <p:bldP spid="17" grpId="0"/>
      <p:bldP spid="18" grpId="0"/>
      <p:bldP spid="19" grpId="0"/>
      <p:bldP spid="22" grpId="0"/>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BE011DC-DDAB-4DC4-8468-6A4DAD194A84}"/>
              </a:ext>
            </a:extLst>
          </p:cNvPr>
          <p:cNvPicPr>
            <a:picLocks noChangeAspect="1"/>
          </p:cNvPicPr>
          <p:nvPr/>
        </p:nvPicPr>
        <p:blipFill rotWithShape="1">
          <a:blip r:embed="rId2">
            <a:extLst>
              <a:ext uri="{28A0092B-C50C-407E-A947-70E740481C1C}">
                <a14:useLocalDpi xmlns:a14="http://schemas.microsoft.com/office/drawing/2010/main" val="0"/>
              </a:ext>
            </a:extLst>
          </a:blip>
          <a:srcRect l="39155" r="19742"/>
          <a:stretch/>
        </p:blipFill>
        <p:spPr>
          <a:xfrm flipH="1">
            <a:off x="-1" y="0"/>
            <a:ext cx="4648203" cy="6858000"/>
          </a:xfrm>
          <a:prstGeom prst="rect">
            <a:avLst/>
          </a:prstGeom>
        </p:spPr>
      </p:pic>
      <p:sp>
        <p:nvSpPr>
          <p:cNvPr id="6" name="矩形 5">
            <a:extLst>
              <a:ext uri="{FF2B5EF4-FFF2-40B4-BE49-F238E27FC236}">
                <a16:creationId xmlns:a16="http://schemas.microsoft.com/office/drawing/2014/main" id="{9081E886-0F96-4C7F-9ADA-8D00304D2284}"/>
              </a:ext>
            </a:extLst>
          </p:cNvPr>
          <p:cNvSpPr/>
          <p:nvPr/>
        </p:nvSpPr>
        <p:spPr>
          <a:xfrm>
            <a:off x="0" y="-16930"/>
            <a:ext cx="4648202" cy="6874930"/>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a:extLst>
              <a:ext uri="{FF2B5EF4-FFF2-40B4-BE49-F238E27FC236}">
                <a16:creationId xmlns:a16="http://schemas.microsoft.com/office/drawing/2014/main" id="{1F7DB85F-25DF-4520-875A-AF2F742C8A33}"/>
              </a:ext>
            </a:extLst>
          </p:cNvPr>
          <p:cNvSpPr/>
          <p:nvPr/>
        </p:nvSpPr>
        <p:spPr>
          <a:xfrm>
            <a:off x="4648202" y="-16930"/>
            <a:ext cx="80682" cy="687493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AD611024-F18D-44A2-B5A5-96069787D86A}"/>
              </a:ext>
            </a:extLst>
          </p:cNvPr>
          <p:cNvSpPr/>
          <p:nvPr/>
        </p:nvSpPr>
        <p:spPr>
          <a:xfrm>
            <a:off x="2505635" y="1981699"/>
            <a:ext cx="2877672" cy="287767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F8B0F6B4-BEB4-402A-A07A-71F4F563D5C7}"/>
              </a:ext>
            </a:extLst>
          </p:cNvPr>
          <p:cNvSpPr/>
          <p:nvPr/>
        </p:nvSpPr>
        <p:spPr>
          <a:xfrm>
            <a:off x="2604247" y="2199167"/>
            <a:ext cx="2770097" cy="2215991"/>
          </a:xfrm>
          <a:prstGeom prst="rect">
            <a:avLst/>
          </a:prstGeom>
        </p:spPr>
        <p:txBody>
          <a:bodyPr wrap="square">
            <a:spAutoFit/>
          </a:bodyPr>
          <a:lstStyle/>
          <a:p>
            <a:pPr algn="ctr"/>
            <a:r>
              <a:rPr lang="en-US" altLang="zh-CN" sz="138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rPr>
              <a:t>02</a:t>
            </a:r>
            <a:endParaRPr lang="zh-CN" altLang="en-US" sz="13800" dirty="0">
              <a:solidFill>
                <a:schemeClr val="bg1"/>
              </a:solidFill>
              <a:effectLst>
                <a:innerShdw blurRad="12700" dist="50800" dir="13500000">
                  <a:prstClr val="black">
                    <a:alpha val="25000"/>
                  </a:prstClr>
                </a:innerShdw>
              </a:effectLst>
              <a:latin typeface="字魂105号-简雅黑" panose="00000500000000000000" pitchFamily="2" charset="-122"/>
              <a:ea typeface="字魂105号-简雅黑" panose="00000500000000000000" pitchFamily="2" charset="-122"/>
              <a:cs typeface="+mn-ea"/>
              <a:sym typeface="+mn-lt"/>
            </a:endParaRPr>
          </a:p>
        </p:txBody>
      </p:sp>
      <p:sp>
        <p:nvSpPr>
          <p:cNvPr id="11" name="文本框 10">
            <a:extLst>
              <a:ext uri="{FF2B5EF4-FFF2-40B4-BE49-F238E27FC236}">
                <a16:creationId xmlns:a16="http://schemas.microsoft.com/office/drawing/2014/main" id="{EA146B2F-61F1-4EE1-9740-0FC3DFCB65E5}"/>
              </a:ext>
            </a:extLst>
          </p:cNvPr>
          <p:cNvSpPr txBox="1"/>
          <p:nvPr/>
        </p:nvSpPr>
        <p:spPr>
          <a:xfrm>
            <a:off x="6113174" y="2452806"/>
            <a:ext cx="2080535" cy="645160"/>
          </a:xfrm>
          <a:prstGeom prst="rect">
            <a:avLst/>
          </a:prstGeom>
          <a:noFill/>
        </p:spPr>
        <p:txBody>
          <a:bodyPr wrap="square" rtlCol="0">
            <a:spAutoFit/>
          </a:bodyPr>
          <a:lstStyle/>
          <a:p>
            <a:pPr algn="dist"/>
            <a:r>
              <a:rPr lang="en-US" altLang="zh-CN" sz="3600" dirty="0">
                <a:solidFill>
                  <a:schemeClr val="tx1">
                    <a:lumMod val="75000"/>
                    <a:lumOff val="25000"/>
                  </a:schemeClr>
                </a:solidFill>
                <a:latin typeface="字魂58号-创中黑" panose="00000500000000000000" pitchFamily="2" charset="-122"/>
                <a:ea typeface="字魂58号-创中黑" panose="00000500000000000000" pitchFamily="2" charset="-122"/>
              </a:rPr>
              <a:t>Part 01</a:t>
            </a:r>
            <a:endPar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2" name="文本框 11">
            <a:extLst>
              <a:ext uri="{FF2B5EF4-FFF2-40B4-BE49-F238E27FC236}">
                <a16:creationId xmlns:a16="http://schemas.microsoft.com/office/drawing/2014/main" id="{A4ED3DA4-A27F-4EAE-84EF-EDAACACAE2E0}"/>
              </a:ext>
            </a:extLst>
          </p:cNvPr>
          <p:cNvSpPr txBox="1"/>
          <p:nvPr/>
        </p:nvSpPr>
        <p:spPr>
          <a:xfrm>
            <a:off x="6082283" y="3314339"/>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13" name="文本框 12">
            <a:extLst>
              <a:ext uri="{FF2B5EF4-FFF2-40B4-BE49-F238E27FC236}">
                <a16:creationId xmlns:a16="http://schemas.microsoft.com/office/drawing/2014/main" id="{6156E03B-FD87-4B70-93CF-ADF756C1AE17}"/>
              </a:ext>
            </a:extLst>
          </p:cNvPr>
          <p:cNvSpPr txBox="1"/>
          <p:nvPr/>
        </p:nvSpPr>
        <p:spPr>
          <a:xfrm>
            <a:off x="6063836" y="3961958"/>
            <a:ext cx="4259746" cy="461665"/>
          </a:xfrm>
          <a:prstGeom prst="rect">
            <a:avLst/>
          </a:prstGeom>
          <a:noFill/>
        </p:spPr>
        <p:txBody>
          <a:bodyPr wrap="square" rtlCol="0">
            <a:spAutoFit/>
          </a:bodyPr>
          <a:lstStyle/>
          <a:p>
            <a:r>
              <a:rPr lang="en-US" altLang="zh-CN" sz="1200" dirty="0">
                <a:solidFill>
                  <a:schemeClr val="bg2">
                    <a:lumMod val="10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it's about learning to dance in the rain.</a:t>
            </a:r>
            <a:endParaRPr lang="zh-CN" altLang="en-US" sz="1200" dirty="0">
              <a:solidFill>
                <a:schemeClr val="bg2">
                  <a:lumMod val="10000"/>
                </a:schemeClr>
              </a:solidFill>
              <a:latin typeface="字魂58号-创中黑" panose="00000500000000000000" pitchFamily="2" charset="-122"/>
              <a:ea typeface="字魂58号-创中黑" panose="00000500000000000000" pitchFamily="2" charset="-122"/>
            </a:endParaRPr>
          </a:p>
        </p:txBody>
      </p:sp>
      <p:sp>
        <p:nvSpPr>
          <p:cNvPr id="14" name="矩形 13">
            <a:extLst>
              <a:ext uri="{FF2B5EF4-FFF2-40B4-BE49-F238E27FC236}">
                <a16:creationId xmlns:a16="http://schemas.microsoft.com/office/drawing/2014/main" id="{C21D215F-F808-4971-B7AE-CC548B501B49}"/>
              </a:ext>
            </a:extLst>
          </p:cNvPr>
          <p:cNvSpPr/>
          <p:nvPr/>
        </p:nvSpPr>
        <p:spPr>
          <a:xfrm>
            <a:off x="11389658" y="1990164"/>
            <a:ext cx="802341" cy="287767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00133427"/>
      </p:ext>
    </p:extLst>
  </p:cSld>
  <p:clrMapOvr>
    <a:masterClrMapping/>
  </p:clrMapOvr>
  <p:transition spd="slow" advTm="0">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42"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outHorizontal)">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animBg="1"/>
      <p:bldP spid="10" grpId="0"/>
      <p:bldP spid="11" grpId="0"/>
      <p:bldP spid="12" grpId="0"/>
      <p:bldP spid="13" grpId="0"/>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DD3155-0119-46A0-8DE5-5E46E4C376B6}"/>
              </a:ext>
            </a:extLst>
          </p:cNvPr>
          <p:cNvSpPr/>
          <p:nvPr/>
        </p:nvSpPr>
        <p:spPr>
          <a:xfrm flipV="1">
            <a:off x="0" y="430305"/>
            <a:ext cx="470647" cy="52443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AB0F8F-BD30-4922-8A34-0927C70E6875}"/>
              </a:ext>
            </a:extLst>
          </p:cNvPr>
          <p:cNvSpPr txBox="1"/>
          <p:nvPr/>
        </p:nvSpPr>
        <p:spPr>
          <a:xfrm>
            <a:off x="663118" y="309580"/>
            <a:ext cx="2080535" cy="645160"/>
          </a:xfrm>
          <a:prstGeom prst="rect">
            <a:avLst/>
          </a:prstGeom>
          <a:noFill/>
        </p:spPr>
        <p:txBody>
          <a:bodyPr wrap="square" rtlCol="0">
            <a:spAutoFit/>
          </a:bodyPr>
          <a:lstStyle/>
          <a:p>
            <a:pPr algn="dist"/>
            <a:r>
              <a:rPr lang="zh-CN" altLang="en-US" sz="36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6" name="矩形 5">
            <a:extLst>
              <a:ext uri="{FF2B5EF4-FFF2-40B4-BE49-F238E27FC236}">
                <a16:creationId xmlns:a16="http://schemas.microsoft.com/office/drawing/2014/main" id="{A1092387-4FAB-4ED6-A518-6759667104D2}"/>
              </a:ext>
            </a:extLst>
          </p:cNvPr>
          <p:cNvSpPr/>
          <p:nvPr/>
        </p:nvSpPr>
        <p:spPr>
          <a:xfrm>
            <a:off x="2946402" y="1761067"/>
            <a:ext cx="2791234" cy="1854198"/>
          </a:xfrm>
          <a:prstGeom prst="rect">
            <a:avLst/>
          </a:prstGeom>
          <a:solidFill>
            <a:schemeClr val="bg1"/>
          </a:solidFill>
          <a:ln>
            <a:noFill/>
          </a:ln>
          <a:effectLst>
            <a:outerShdw blurRad="889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BFC50A5B-B8B0-4F70-A8F9-19F78B9740B8}"/>
              </a:ext>
            </a:extLst>
          </p:cNvPr>
          <p:cNvSpPr/>
          <p:nvPr/>
        </p:nvSpPr>
        <p:spPr>
          <a:xfrm>
            <a:off x="2946402" y="4182533"/>
            <a:ext cx="2791234" cy="1854198"/>
          </a:xfrm>
          <a:prstGeom prst="rect">
            <a:avLst/>
          </a:prstGeom>
          <a:solidFill>
            <a:schemeClr val="bg1"/>
          </a:solidFill>
          <a:ln>
            <a:noFill/>
          </a:ln>
          <a:effectLst>
            <a:outerShdw blurRad="889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57F7B13A-F0A1-450A-990F-1812C33F57EC}"/>
              </a:ext>
            </a:extLst>
          </p:cNvPr>
          <p:cNvSpPr/>
          <p:nvPr/>
        </p:nvSpPr>
        <p:spPr>
          <a:xfrm>
            <a:off x="8331201" y="1761067"/>
            <a:ext cx="2791234" cy="1854198"/>
          </a:xfrm>
          <a:prstGeom prst="rect">
            <a:avLst/>
          </a:prstGeom>
          <a:solidFill>
            <a:schemeClr val="bg1"/>
          </a:solidFill>
          <a:ln>
            <a:noFill/>
          </a:ln>
          <a:effectLst>
            <a:outerShdw blurRad="889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5EA4D6F0-BC7F-4CEA-A081-B34C148384FC}"/>
              </a:ext>
            </a:extLst>
          </p:cNvPr>
          <p:cNvSpPr/>
          <p:nvPr/>
        </p:nvSpPr>
        <p:spPr>
          <a:xfrm>
            <a:off x="8331201" y="4182533"/>
            <a:ext cx="2791234" cy="1854198"/>
          </a:xfrm>
          <a:prstGeom prst="rect">
            <a:avLst/>
          </a:prstGeom>
          <a:solidFill>
            <a:schemeClr val="bg1"/>
          </a:solidFill>
          <a:ln>
            <a:noFill/>
          </a:ln>
          <a:effectLst>
            <a:outerShdw blurRad="889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B8FA2C32-F659-4ECE-B27D-52080A450A64}"/>
              </a:ext>
            </a:extLst>
          </p:cNvPr>
          <p:cNvGrpSpPr/>
          <p:nvPr/>
        </p:nvGrpSpPr>
        <p:grpSpPr>
          <a:xfrm>
            <a:off x="1168401" y="1761067"/>
            <a:ext cx="7384262" cy="4283884"/>
            <a:chOff x="1168401" y="1761067"/>
            <a:chExt cx="7384262" cy="4283884"/>
          </a:xfrm>
          <a:blipFill dpi="0" rotWithShape="1">
            <a:blip r:embed="rId2">
              <a:extLst>
                <a:ext uri="{28A0092B-C50C-407E-A947-70E740481C1C}">
                  <a14:useLocalDpi xmlns:a14="http://schemas.microsoft.com/office/drawing/2010/main" val="0"/>
                </a:ext>
              </a:extLst>
            </a:blip>
            <a:srcRect/>
            <a:stretch>
              <a:fillRect/>
            </a:stretch>
          </a:blipFill>
        </p:grpSpPr>
        <p:sp>
          <p:nvSpPr>
            <p:cNvPr id="11" name="矩形 10">
              <a:extLst>
                <a:ext uri="{FF2B5EF4-FFF2-40B4-BE49-F238E27FC236}">
                  <a16:creationId xmlns:a16="http://schemas.microsoft.com/office/drawing/2014/main" id="{281F3C81-7677-4EC3-8BC8-A6F5C088CF50}"/>
                </a:ext>
              </a:extLst>
            </p:cNvPr>
            <p:cNvSpPr/>
            <p:nvPr/>
          </p:nvSpPr>
          <p:spPr>
            <a:xfrm>
              <a:off x="1168401" y="1761067"/>
              <a:ext cx="2007929" cy="18541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491D6DDF-2684-4B11-B0AF-B15425A2B78B}"/>
                </a:ext>
              </a:extLst>
            </p:cNvPr>
            <p:cNvSpPr/>
            <p:nvPr/>
          </p:nvSpPr>
          <p:spPr>
            <a:xfrm>
              <a:off x="1168401" y="4190753"/>
              <a:ext cx="2007929" cy="18541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53BCB6CF-ACF4-42DC-A066-04455DB79B48}"/>
                </a:ext>
              </a:extLst>
            </p:cNvPr>
            <p:cNvSpPr/>
            <p:nvPr/>
          </p:nvSpPr>
          <p:spPr>
            <a:xfrm>
              <a:off x="6544734" y="1761067"/>
              <a:ext cx="2007929" cy="18541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B4C5FA66-9292-4623-B201-01CDF37B613C}"/>
                </a:ext>
              </a:extLst>
            </p:cNvPr>
            <p:cNvSpPr/>
            <p:nvPr/>
          </p:nvSpPr>
          <p:spPr>
            <a:xfrm>
              <a:off x="6544734" y="4190753"/>
              <a:ext cx="2007929" cy="18541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文本框 14">
            <a:extLst>
              <a:ext uri="{FF2B5EF4-FFF2-40B4-BE49-F238E27FC236}">
                <a16:creationId xmlns:a16="http://schemas.microsoft.com/office/drawing/2014/main" id="{32CFB23C-DDFF-4402-985B-3DD70AFD6072}"/>
              </a:ext>
            </a:extLst>
          </p:cNvPr>
          <p:cNvSpPr txBox="1"/>
          <p:nvPr/>
        </p:nvSpPr>
        <p:spPr>
          <a:xfrm>
            <a:off x="3425190" y="2628867"/>
            <a:ext cx="221805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75000"/>
                    <a:lumOff val="25000"/>
                  </a:schemeClr>
                </a:solidFill>
                <a:latin typeface="字魂59号-创粗黑" panose="00000500000000000000" charset="-122"/>
                <a:ea typeface="字魂59号-创粗黑" panose="00000500000000000000" charset="-122"/>
              </a:rPr>
              <a:t>Please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rPr>
              <a:t>here.</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here.Please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p>
        </p:txBody>
      </p:sp>
      <p:sp>
        <p:nvSpPr>
          <p:cNvPr id="16" name="文本框 15">
            <a:extLst>
              <a:ext uri="{FF2B5EF4-FFF2-40B4-BE49-F238E27FC236}">
                <a16:creationId xmlns:a16="http://schemas.microsoft.com/office/drawing/2014/main" id="{E1C98505-DF12-4E6F-A1A9-38B083EB4FE7}"/>
              </a:ext>
            </a:extLst>
          </p:cNvPr>
          <p:cNvSpPr txBox="1"/>
          <p:nvPr/>
        </p:nvSpPr>
        <p:spPr>
          <a:xfrm>
            <a:off x="3517265" y="2205322"/>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tx1">
                    <a:lumMod val="75000"/>
                    <a:lumOff val="25000"/>
                  </a:schemeClr>
                </a:solidFill>
                <a:latin typeface="字魂59号-创粗黑" panose="00000500000000000000" charset="-122"/>
                <a:ea typeface="字魂59号-创粗黑" panose="00000500000000000000" charset="-122"/>
              </a:rPr>
              <a:t>输入标题</a:t>
            </a:r>
          </a:p>
        </p:txBody>
      </p:sp>
      <p:sp>
        <p:nvSpPr>
          <p:cNvPr id="17" name="文本框 16">
            <a:extLst>
              <a:ext uri="{FF2B5EF4-FFF2-40B4-BE49-F238E27FC236}">
                <a16:creationId xmlns:a16="http://schemas.microsoft.com/office/drawing/2014/main" id="{00D62A6D-239F-4B86-B39B-8CB071C97B28}"/>
              </a:ext>
            </a:extLst>
          </p:cNvPr>
          <p:cNvSpPr txBox="1"/>
          <p:nvPr/>
        </p:nvSpPr>
        <p:spPr>
          <a:xfrm>
            <a:off x="3434988" y="5028836"/>
            <a:ext cx="221805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75000"/>
                    <a:lumOff val="25000"/>
                  </a:schemeClr>
                </a:solidFill>
                <a:latin typeface="字魂59号-创粗黑" panose="00000500000000000000" charset="-122"/>
                <a:ea typeface="字魂59号-创粗黑" panose="00000500000000000000" charset="-122"/>
              </a:rPr>
              <a:t>Please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rPr>
              <a:t>here.</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here.Please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p>
        </p:txBody>
      </p:sp>
      <p:sp>
        <p:nvSpPr>
          <p:cNvPr id="18" name="文本框 17">
            <a:extLst>
              <a:ext uri="{FF2B5EF4-FFF2-40B4-BE49-F238E27FC236}">
                <a16:creationId xmlns:a16="http://schemas.microsoft.com/office/drawing/2014/main" id="{D2B84291-5C71-41B9-906B-C8056A5810EF}"/>
              </a:ext>
            </a:extLst>
          </p:cNvPr>
          <p:cNvSpPr txBox="1"/>
          <p:nvPr/>
        </p:nvSpPr>
        <p:spPr>
          <a:xfrm>
            <a:off x="3527063" y="4605291"/>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tx1">
                    <a:lumMod val="75000"/>
                    <a:lumOff val="25000"/>
                  </a:schemeClr>
                </a:solidFill>
                <a:latin typeface="字魂59号-创粗黑" panose="00000500000000000000" charset="-122"/>
                <a:ea typeface="字魂59号-创粗黑" panose="00000500000000000000" charset="-122"/>
              </a:rPr>
              <a:t>输入标题</a:t>
            </a:r>
          </a:p>
        </p:txBody>
      </p:sp>
      <p:sp>
        <p:nvSpPr>
          <p:cNvPr id="19" name="文本框 18">
            <a:extLst>
              <a:ext uri="{FF2B5EF4-FFF2-40B4-BE49-F238E27FC236}">
                <a16:creationId xmlns:a16="http://schemas.microsoft.com/office/drawing/2014/main" id="{731C66F8-C46E-4AB2-9257-5618E3932855}"/>
              </a:ext>
            </a:extLst>
          </p:cNvPr>
          <p:cNvSpPr txBox="1"/>
          <p:nvPr/>
        </p:nvSpPr>
        <p:spPr>
          <a:xfrm>
            <a:off x="8714799" y="2611934"/>
            <a:ext cx="221805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75000"/>
                    <a:lumOff val="25000"/>
                  </a:schemeClr>
                </a:solidFill>
                <a:latin typeface="字魂59号-创粗黑" panose="00000500000000000000" charset="-122"/>
                <a:ea typeface="字魂59号-创粗黑" panose="00000500000000000000" charset="-122"/>
              </a:rPr>
              <a:t>Please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rPr>
              <a:t>here.</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here.Please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p>
        </p:txBody>
      </p:sp>
      <p:sp>
        <p:nvSpPr>
          <p:cNvPr id="20" name="文本框 19">
            <a:extLst>
              <a:ext uri="{FF2B5EF4-FFF2-40B4-BE49-F238E27FC236}">
                <a16:creationId xmlns:a16="http://schemas.microsoft.com/office/drawing/2014/main" id="{0251AF1F-C201-4C79-A529-1DB4CE79E3FB}"/>
              </a:ext>
            </a:extLst>
          </p:cNvPr>
          <p:cNvSpPr txBox="1"/>
          <p:nvPr/>
        </p:nvSpPr>
        <p:spPr>
          <a:xfrm>
            <a:off x="8806874" y="2188389"/>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tx1">
                    <a:lumMod val="75000"/>
                    <a:lumOff val="25000"/>
                  </a:schemeClr>
                </a:solidFill>
                <a:latin typeface="字魂59号-创粗黑" panose="00000500000000000000" charset="-122"/>
                <a:ea typeface="字魂59号-创粗黑" panose="00000500000000000000" charset="-122"/>
              </a:rPr>
              <a:t>输入标题</a:t>
            </a:r>
          </a:p>
        </p:txBody>
      </p:sp>
      <p:sp>
        <p:nvSpPr>
          <p:cNvPr id="21" name="文本框 20">
            <a:extLst>
              <a:ext uri="{FF2B5EF4-FFF2-40B4-BE49-F238E27FC236}">
                <a16:creationId xmlns:a16="http://schemas.microsoft.com/office/drawing/2014/main" id="{FF18F274-816F-4AD7-B8C6-E182B73A79BA}"/>
              </a:ext>
            </a:extLst>
          </p:cNvPr>
          <p:cNvSpPr txBox="1"/>
          <p:nvPr/>
        </p:nvSpPr>
        <p:spPr>
          <a:xfrm>
            <a:off x="8806874" y="5054489"/>
            <a:ext cx="221805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75000"/>
                    <a:lumOff val="25000"/>
                  </a:schemeClr>
                </a:solidFill>
                <a:latin typeface="字魂59号-创粗黑" panose="00000500000000000000" charset="-122"/>
                <a:ea typeface="字魂59号-创粗黑" panose="00000500000000000000" charset="-122"/>
              </a:rPr>
              <a:t>Please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rPr>
              <a:t>here.</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r>
              <a:rPr lang="en-US" sz="1200" dirty="0" err="1">
                <a:solidFill>
                  <a:schemeClr val="tx1">
                    <a:lumMod val="75000"/>
                    <a:lumOff val="25000"/>
                  </a:schemeClr>
                </a:solidFill>
                <a:latin typeface="字魂59号-创粗黑" panose="00000500000000000000" charset="-122"/>
                <a:ea typeface="字魂59号-创粗黑" panose="00000500000000000000" charset="-122"/>
                <a:sym typeface="+mn-ea"/>
              </a:rPr>
              <a:t>here.Please</a:t>
            </a:r>
            <a:r>
              <a:rPr lang="en-US" sz="1200" dirty="0">
                <a:solidFill>
                  <a:schemeClr val="tx1">
                    <a:lumMod val="75000"/>
                    <a:lumOff val="25000"/>
                  </a:schemeClr>
                </a:solidFill>
                <a:latin typeface="字魂59号-创粗黑" panose="00000500000000000000" charset="-122"/>
                <a:ea typeface="字魂59号-创粗黑" panose="00000500000000000000" charset="-122"/>
                <a:sym typeface="+mn-ea"/>
              </a:rPr>
              <a:t> enter text </a:t>
            </a:r>
          </a:p>
        </p:txBody>
      </p:sp>
      <p:sp>
        <p:nvSpPr>
          <p:cNvPr id="22" name="文本框 21">
            <a:extLst>
              <a:ext uri="{FF2B5EF4-FFF2-40B4-BE49-F238E27FC236}">
                <a16:creationId xmlns:a16="http://schemas.microsoft.com/office/drawing/2014/main" id="{BD11B354-C3BC-46B5-ADAB-4AA9CF4121A5}"/>
              </a:ext>
            </a:extLst>
          </p:cNvPr>
          <p:cNvSpPr txBox="1"/>
          <p:nvPr/>
        </p:nvSpPr>
        <p:spPr>
          <a:xfrm>
            <a:off x="8898949" y="4630944"/>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tx1">
                    <a:lumMod val="75000"/>
                    <a:lumOff val="25000"/>
                  </a:schemeClr>
                </a:solidFill>
                <a:latin typeface="字魂59号-创粗黑" panose="00000500000000000000" charset="-122"/>
                <a:ea typeface="字魂59号-创粗黑" panose="00000500000000000000" charset="-122"/>
              </a:rPr>
              <a:t>输入标题</a:t>
            </a:r>
          </a:p>
        </p:txBody>
      </p:sp>
    </p:spTree>
    <p:extLst>
      <p:ext uri="{BB962C8B-B14F-4D97-AF65-F5344CB8AC3E}">
        <p14:creationId xmlns:p14="http://schemas.microsoft.com/office/powerpoint/2010/main" val="3040828919"/>
      </p:ext>
    </p:extLst>
  </p:cSld>
  <p:clrMapOvr>
    <a:masterClrMapping/>
  </p:clrMapOvr>
  <mc:AlternateContent xmlns:mc="http://schemas.openxmlformats.org/markup-compatibility/2006">
    <mc:Choice xmlns:p14="http://schemas.microsoft.com/office/powerpoint/2010/main"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ppt_x"/>
                                          </p:val>
                                        </p:tav>
                                        <p:tav tm="100000">
                                          <p:val>
                                            <p:strVal val="#ppt_x"/>
                                          </p:val>
                                        </p:tav>
                                      </p:tavLst>
                                    </p:anim>
                                    <p:anim calcmode="lin" valueType="num">
                                      <p:cBhvr additive="base">
                                        <p:cTn id="11" dur="500" fill="hold"/>
                                        <p:tgtEl>
                                          <p:spTgt spid="6"/>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additive="base">
                                        <p:cTn id="14" dur="500" fill="hold"/>
                                        <p:tgtEl>
                                          <p:spTgt spid="7"/>
                                        </p:tgtEl>
                                        <p:attrNameLst>
                                          <p:attrName>ppt_x</p:attrName>
                                        </p:attrNameLst>
                                      </p:cBhvr>
                                      <p:tavLst>
                                        <p:tav tm="0">
                                          <p:val>
                                            <p:strVal val="#ppt_x"/>
                                          </p:val>
                                        </p:tav>
                                        <p:tav tm="100000">
                                          <p:val>
                                            <p:strVal val="#ppt_x"/>
                                          </p:val>
                                        </p:tav>
                                      </p:tavLst>
                                    </p:anim>
                                    <p:anim calcmode="lin" valueType="num">
                                      <p:cBhvr additive="base">
                                        <p:cTn id="15" dur="500" fill="hold"/>
                                        <p:tgtEl>
                                          <p:spTgt spid="7"/>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ppt_x"/>
                                          </p:val>
                                        </p:tav>
                                        <p:tav tm="100000">
                                          <p:val>
                                            <p:strVal val="#ppt_x"/>
                                          </p:val>
                                        </p:tav>
                                      </p:tavLst>
                                    </p:anim>
                                    <p:anim calcmode="lin" valueType="num">
                                      <p:cBhvr additive="base">
                                        <p:cTn id="23" dur="500" fill="hold"/>
                                        <p:tgtEl>
                                          <p:spTgt spid="9"/>
                                        </p:tgtEl>
                                        <p:attrNameLst>
                                          <p:attrName>ppt_y</p:attrName>
                                        </p:attrNameLst>
                                      </p:cBhvr>
                                      <p:tavLst>
                                        <p:tav tm="0">
                                          <p:val>
                                            <p:strVal val="1+#ppt_h/2"/>
                                          </p:val>
                                        </p:tav>
                                        <p:tav tm="100000">
                                          <p:val>
                                            <p:strVal val="#ppt_y"/>
                                          </p:val>
                                        </p:tav>
                                      </p:tavLst>
                                    </p:anim>
                                  </p:childTnLst>
                                </p:cTn>
                              </p:par>
                            </p:childTnLst>
                          </p:cTn>
                        </p:par>
                        <p:par>
                          <p:cTn id="24" fill="hold">
                            <p:stCondLst>
                              <p:cond delay="500"/>
                            </p:stCondLst>
                            <p:childTnLst>
                              <p:par>
                                <p:cTn id="25" presetID="12" presetClass="entr" presetSubtype="4"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p:tgtEl>
                                          <p:spTgt spid="15"/>
                                        </p:tgtEl>
                                        <p:attrNameLst>
                                          <p:attrName>ppt_y</p:attrName>
                                        </p:attrNameLst>
                                      </p:cBhvr>
                                      <p:tavLst>
                                        <p:tav tm="0">
                                          <p:val>
                                            <p:strVal val="#ppt_y+#ppt_h*1.125000"/>
                                          </p:val>
                                        </p:tav>
                                        <p:tav tm="100000">
                                          <p:val>
                                            <p:strVal val="#ppt_y"/>
                                          </p:val>
                                        </p:tav>
                                      </p:tavLst>
                                    </p:anim>
                                    <p:animEffect transition="in" filter="wipe(up)">
                                      <p:cBhvr>
                                        <p:cTn id="28" dur="500"/>
                                        <p:tgtEl>
                                          <p:spTgt spid="15"/>
                                        </p:tgtEl>
                                      </p:cBhvr>
                                    </p:animEffect>
                                  </p:childTnLst>
                                </p:cTn>
                              </p:par>
                            </p:childTnLst>
                          </p:cTn>
                        </p:par>
                        <p:par>
                          <p:cTn id="29" fill="hold">
                            <p:stCondLst>
                              <p:cond delay="1000"/>
                            </p:stCondLst>
                            <p:childTnLst>
                              <p:par>
                                <p:cTn id="30" presetID="12" presetClass="entr" presetSubtype="4"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500"/>
                                        <p:tgtEl>
                                          <p:spTgt spid="16"/>
                                        </p:tgtEl>
                                        <p:attrNameLst>
                                          <p:attrName>ppt_y</p:attrName>
                                        </p:attrNameLst>
                                      </p:cBhvr>
                                      <p:tavLst>
                                        <p:tav tm="0">
                                          <p:val>
                                            <p:strVal val="#ppt_y+#ppt_h*1.125000"/>
                                          </p:val>
                                        </p:tav>
                                        <p:tav tm="100000">
                                          <p:val>
                                            <p:strVal val="#ppt_y"/>
                                          </p:val>
                                        </p:tav>
                                      </p:tavLst>
                                    </p:anim>
                                    <p:animEffect transition="in" filter="wipe(up)">
                                      <p:cBhvr>
                                        <p:cTn id="33" dur="500"/>
                                        <p:tgtEl>
                                          <p:spTgt spid="16"/>
                                        </p:tgtEl>
                                      </p:cBhvr>
                                    </p:animEffect>
                                  </p:childTnLst>
                                </p:cTn>
                              </p:par>
                            </p:childTnLst>
                          </p:cTn>
                        </p:par>
                        <p:par>
                          <p:cTn id="34" fill="hold">
                            <p:stCondLst>
                              <p:cond delay="1500"/>
                            </p:stCondLst>
                            <p:childTnLst>
                              <p:par>
                                <p:cTn id="35" presetID="12" presetClass="entr" presetSubtype="4"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500"/>
                                        <p:tgtEl>
                                          <p:spTgt spid="17"/>
                                        </p:tgtEl>
                                        <p:attrNameLst>
                                          <p:attrName>ppt_y</p:attrName>
                                        </p:attrNameLst>
                                      </p:cBhvr>
                                      <p:tavLst>
                                        <p:tav tm="0">
                                          <p:val>
                                            <p:strVal val="#ppt_y+#ppt_h*1.125000"/>
                                          </p:val>
                                        </p:tav>
                                        <p:tav tm="100000">
                                          <p:val>
                                            <p:strVal val="#ppt_y"/>
                                          </p:val>
                                        </p:tav>
                                      </p:tavLst>
                                    </p:anim>
                                    <p:animEffect transition="in" filter="wipe(up)">
                                      <p:cBhvr>
                                        <p:cTn id="38" dur="500"/>
                                        <p:tgtEl>
                                          <p:spTgt spid="17"/>
                                        </p:tgtEl>
                                      </p:cBhvr>
                                    </p:animEffect>
                                  </p:childTnLst>
                                </p:cTn>
                              </p:par>
                            </p:childTnLst>
                          </p:cTn>
                        </p:par>
                        <p:par>
                          <p:cTn id="39" fill="hold">
                            <p:stCondLst>
                              <p:cond delay="2000"/>
                            </p:stCondLst>
                            <p:childTnLst>
                              <p:par>
                                <p:cTn id="40" presetID="12" presetClass="entr" presetSubtype="4" fill="hold" grpId="0" nodeType="after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additive="base">
                                        <p:cTn id="42" dur="500"/>
                                        <p:tgtEl>
                                          <p:spTgt spid="18"/>
                                        </p:tgtEl>
                                        <p:attrNameLst>
                                          <p:attrName>ppt_y</p:attrName>
                                        </p:attrNameLst>
                                      </p:cBhvr>
                                      <p:tavLst>
                                        <p:tav tm="0">
                                          <p:val>
                                            <p:strVal val="#ppt_y+#ppt_h*1.125000"/>
                                          </p:val>
                                        </p:tav>
                                        <p:tav tm="100000">
                                          <p:val>
                                            <p:strVal val="#ppt_y"/>
                                          </p:val>
                                        </p:tav>
                                      </p:tavLst>
                                    </p:anim>
                                    <p:animEffect transition="in" filter="wipe(up)">
                                      <p:cBhvr>
                                        <p:cTn id="43" dur="500"/>
                                        <p:tgtEl>
                                          <p:spTgt spid="18"/>
                                        </p:tgtEl>
                                      </p:cBhvr>
                                    </p:animEffect>
                                  </p:childTnLst>
                                </p:cTn>
                              </p:par>
                            </p:childTnLst>
                          </p:cTn>
                        </p:par>
                        <p:par>
                          <p:cTn id="44" fill="hold">
                            <p:stCondLst>
                              <p:cond delay="2500"/>
                            </p:stCondLst>
                            <p:childTnLst>
                              <p:par>
                                <p:cTn id="45" presetID="12" presetClass="entr" presetSubtype="4" fill="hold" grpId="0" nodeType="after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500"/>
                                        <p:tgtEl>
                                          <p:spTgt spid="19"/>
                                        </p:tgtEl>
                                        <p:attrNameLst>
                                          <p:attrName>ppt_y</p:attrName>
                                        </p:attrNameLst>
                                      </p:cBhvr>
                                      <p:tavLst>
                                        <p:tav tm="0">
                                          <p:val>
                                            <p:strVal val="#ppt_y+#ppt_h*1.125000"/>
                                          </p:val>
                                        </p:tav>
                                        <p:tav tm="100000">
                                          <p:val>
                                            <p:strVal val="#ppt_y"/>
                                          </p:val>
                                        </p:tav>
                                      </p:tavLst>
                                    </p:anim>
                                    <p:animEffect transition="in" filter="wipe(up)">
                                      <p:cBhvr>
                                        <p:cTn id="48" dur="500"/>
                                        <p:tgtEl>
                                          <p:spTgt spid="19"/>
                                        </p:tgtEl>
                                      </p:cBhvr>
                                    </p:animEffect>
                                  </p:childTnLst>
                                </p:cTn>
                              </p:par>
                            </p:childTnLst>
                          </p:cTn>
                        </p:par>
                        <p:par>
                          <p:cTn id="49" fill="hold">
                            <p:stCondLst>
                              <p:cond delay="3000"/>
                            </p:stCondLst>
                            <p:childTnLst>
                              <p:par>
                                <p:cTn id="50" presetID="12" presetClass="entr" presetSubtype="4" fill="hold" grpId="0" nodeType="afterEffect">
                                  <p:stCondLst>
                                    <p:cond delay="0"/>
                                  </p:stCondLst>
                                  <p:childTnLst>
                                    <p:set>
                                      <p:cBhvr>
                                        <p:cTn id="51" dur="1" fill="hold">
                                          <p:stCondLst>
                                            <p:cond delay="0"/>
                                          </p:stCondLst>
                                        </p:cTn>
                                        <p:tgtEl>
                                          <p:spTgt spid="20"/>
                                        </p:tgtEl>
                                        <p:attrNameLst>
                                          <p:attrName>style.visibility</p:attrName>
                                        </p:attrNameLst>
                                      </p:cBhvr>
                                      <p:to>
                                        <p:strVal val="visible"/>
                                      </p:to>
                                    </p:set>
                                    <p:anim calcmode="lin" valueType="num">
                                      <p:cBhvr additive="base">
                                        <p:cTn id="52" dur="500"/>
                                        <p:tgtEl>
                                          <p:spTgt spid="20"/>
                                        </p:tgtEl>
                                        <p:attrNameLst>
                                          <p:attrName>ppt_y</p:attrName>
                                        </p:attrNameLst>
                                      </p:cBhvr>
                                      <p:tavLst>
                                        <p:tav tm="0">
                                          <p:val>
                                            <p:strVal val="#ppt_y+#ppt_h*1.125000"/>
                                          </p:val>
                                        </p:tav>
                                        <p:tav tm="100000">
                                          <p:val>
                                            <p:strVal val="#ppt_y"/>
                                          </p:val>
                                        </p:tav>
                                      </p:tavLst>
                                    </p:anim>
                                    <p:animEffect transition="in" filter="wipe(up)">
                                      <p:cBhvr>
                                        <p:cTn id="53" dur="500"/>
                                        <p:tgtEl>
                                          <p:spTgt spid="20"/>
                                        </p:tgtEl>
                                      </p:cBhvr>
                                    </p:animEffect>
                                  </p:childTnLst>
                                </p:cTn>
                              </p:par>
                            </p:childTnLst>
                          </p:cTn>
                        </p:par>
                        <p:par>
                          <p:cTn id="54" fill="hold">
                            <p:stCondLst>
                              <p:cond delay="3500"/>
                            </p:stCondLst>
                            <p:childTnLst>
                              <p:par>
                                <p:cTn id="55" presetID="12" presetClass="entr" presetSubtype="4" fill="hold" grpId="0" nodeType="afterEffect">
                                  <p:stCondLst>
                                    <p:cond delay="0"/>
                                  </p:stCondLst>
                                  <p:childTnLst>
                                    <p:set>
                                      <p:cBhvr>
                                        <p:cTn id="56" dur="1" fill="hold">
                                          <p:stCondLst>
                                            <p:cond delay="0"/>
                                          </p:stCondLst>
                                        </p:cTn>
                                        <p:tgtEl>
                                          <p:spTgt spid="21"/>
                                        </p:tgtEl>
                                        <p:attrNameLst>
                                          <p:attrName>style.visibility</p:attrName>
                                        </p:attrNameLst>
                                      </p:cBhvr>
                                      <p:to>
                                        <p:strVal val="visible"/>
                                      </p:to>
                                    </p:set>
                                    <p:anim calcmode="lin" valueType="num">
                                      <p:cBhvr additive="base">
                                        <p:cTn id="57" dur="500"/>
                                        <p:tgtEl>
                                          <p:spTgt spid="21"/>
                                        </p:tgtEl>
                                        <p:attrNameLst>
                                          <p:attrName>ppt_y</p:attrName>
                                        </p:attrNameLst>
                                      </p:cBhvr>
                                      <p:tavLst>
                                        <p:tav tm="0">
                                          <p:val>
                                            <p:strVal val="#ppt_y+#ppt_h*1.125000"/>
                                          </p:val>
                                        </p:tav>
                                        <p:tav tm="100000">
                                          <p:val>
                                            <p:strVal val="#ppt_y"/>
                                          </p:val>
                                        </p:tav>
                                      </p:tavLst>
                                    </p:anim>
                                    <p:animEffect transition="in" filter="wipe(up)">
                                      <p:cBhvr>
                                        <p:cTn id="58" dur="500"/>
                                        <p:tgtEl>
                                          <p:spTgt spid="21"/>
                                        </p:tgtEl>
                                      </p:cBhvr>
                                    </p:animEffect>
                                  </p:childTnLst>
                                </p:cTn>
                              </p:par>
                            </p:childTnLst>
                          </p:cTn>
                        </p:par>
                        <p:par>
                          <p:cTn id="59" fill="hold">
                            <p:stCondLst>
                              <p:cond delay="4000"/>
                            </p:stCondLst>
                            <p:childTnLst>
                              <p:par>
                                <p:cTn id="60" presetID="12" presetClass="entr" presetSubtype="4" fill="hold" grpId="0" nodeType="after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additive="base">
                                        <p:cTn id="62" dur="500"/>
                                        <p:tgtEl>
                                          <p:spTgt spid="22"/>
                                        </p:tgtEl>
                                        <p:attrNameLst>
                                          <p:attrName>ppt_y</p:attrName>
                                        </p:attrNameLst>
                                      </p:cBhvr>
                                      <p:tavLst>
                                        <p:tav tm="0">
                                          <p:val>
                                            <p:strVal val="#ppt_y+#ppt_h*1.125000"/>
                                          </p:val>
                                        </p:tav>
                                        <p:tav tm="100000">
                                          <p:val>
                                            <p:strVal val="#ppt_y"/>
                                          </p:val>
                                        </p:tav>
                                      </p:tavLst>
                                    </p:anim>
                                    <p:animEffect transition="in" filter="wipe(up)">
                                      <p:cBhvr>
                                        <p:cTn id="6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ldLvl="0" animBg="1"/>
      <p:bldP spid="7" grpId="0" bldLvl="0" animBg="1"/>
      <p:bldP spid="8" grpId="0" bldLvl="0" animBg="1"/>
      <p:bldP spid="9" grpId="0" bldLvl="0" animBg="1"/>
      <p:bldP spid="15" grpId="0" bldLvl="0"/>
      <p:bldP spid="16" grpId="0" bldLvl="0"/>
      <p:bldP spid="17" grpId="0" bldLvl="0"/>
      <p:bldP spid="18" grpId="0" bldLvl="0"/>
      <p:bldP spid="19" grpId="0" bldLvl="0"/>
      <p:bldP spid="20" grpId="0" bldLvl="0"/>
      <p:bldP spid="21" grpId="0" bldLvl="0"/>
      <p:bldP spid="22" grpId="0" bldLvl="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11843</TotalTime>
  <Words>1749</Words>
  <Application>Microsoft Office PowerPoint</Application>
  <PresentationFormat>宽屏</PresentationFormat>
  <Paragraphs>234</Paragraphs>
  <Slides>25</Slides>
  <Notes>0</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25</vt:i4>
      </vt:variant>
    </vt:vector>
  </HeadingPairs>
  <TitlesOfParts>
    <vt:vector size="35" baseType="lpstr">
      <vt:lpstr>inpin heiti</vt:lpstr>
      <vt:lpstr>等线</vt:lpstr>
      <vt:lpstr>等线 Light</vt:lpstr>
      <vt:lpstr>思源黑体</vt:lpstr>
      <vt:lpstr>思源黑体 CN Light</vt:lpstr>
      <vt:lpstr>字魂105号-简雅黑</vt:lpstr>
      <vt:lpstr>字魂58号-创中黑</vt:lpstr>
      <vt:lpstr>字魂59号-创粗黑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Vagun Vagun</dc:creator>
  <cp:lastModifiedBy>Vagun</cp:lastModifiedBy>
  <cp:revision>698</cp:revision>
  <dcterms:created xsi:type="dcterms:W3CDTF">2019-07-04T08:14:45Z</dcterms:created>
  <dcterms:modified xsi:type="dcterms:W3CDTF">2021-02-01T06:44:26Z</dcterms:modified>
</cp:coreProperties>
</file>

<file path=docProps/thumbnail.jpeg>
</file>